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3" r:id="rId5"/>
    <p:sldId id="259"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4" r:id="rId23"/>
    <p:sldId id="278" r:id="rId24"/>
    <p:sldId id="280" r:id="rId25"/>
    <p:sldId id="279" r:id="rId26"/>
    <p:sldId id="281" r:id="rId27"/>
    <p:sldId id="282" r:id="rId28"/>
    <p:sldId id="283" r:id="rId29"/>
    <p:sldId id="28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da-DK"/>
              <a:t>Klik for at redigere titeltypografien i masteren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4/7/2020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‹nr.›</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4/7/2020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‹nr.›</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4/7/2020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257300" y="2909102"/>
            <a:ext cx="4800600" cy="299639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633864" y="2909102"/>
            <a:ext cx="4800600" cy="299639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4/7/2020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4/7/2020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4/7/2020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da-DK"/>
              <a:t>Klik for at redigere titeltypografien i masteren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4/7/2020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‹nr.›</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4/7/2020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4/7/2020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‹nr.›</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A1DB4E-CFF8-4ECE-A38B-278F7606357A}"/>
              </a:ext>
            </a:extLst>
          </p:cNvPr>
          <p:cNvSpPr>
            <a:spLocks noGrp="1"/>
          </p:cNvSpPr>
          <p:nvPr>
            <p:ph type="ctrTitle"/>
          </p:nvPr>
        </p:nvSpPr>
        <p:spPr/>
        <p:txBody>
          <a:bodyPr/>
          <a:lstStyle/>
          <a:p>
            <a:r>
              <a:rPr lang="da-DK" dirty="0"/>
              <a:t>Modul 2</a:t>
            </a:r>
          </a:p>
        </p:txBody>
      </p:sp>
      <p:sp>
        <p:nvSpPr>
          <p:cNvPr id="3" name="Undertitel 2">
            <a:extLst>
              <a:ext uri="{FF2B5EF4-FFF2-40B4-BE49-F238E27FC236}">
                <a16:creationId xmlns:a16="http://schemas.microsoft.com/office/drawing/2014/main" id="{2BBB4037-083D-4192-AF19-443607085F08}"/>
              </a:ext>
            </a:extLst>
          </p:cNvPr>
          <p:cNvSpPr>
            <a:spLocks noGrp="1"/>
          </p:cNvSpPr>
          <p:nvPr>
            <p:ph type="subTitle" idx="1"/>
          </p:nvPr>
        </p:nvSpPr>
        <p:spPr>
          <a:xfrm>
            <a:off x="2215045" y="4154749"/>
            <a:ext cx="8045373" cy="2318151"/>
          </a:xfrm>
        </p:spPr>
        <p:txBody>
          <a:bodyPr/>
          <a:lstStyle/>
          <a:p>
            <a:pPr marL="457200" indent="-457200">
              <a:buAutoNum type="arabicPeriod"/>
            </a:pPr>
            <a:r>
              <a:rPr lang="da-DK" dirty="0"/>
              <a:t>emne: Sadle hesten op og af</a:t>
            </a:r>
          </a:p>
          <a:p>
            <a:pPr marL="457200" indent="-457200">
              <a:buAutoNum type="arabicPeriod"/>
            </a:pPr>
            <a:r>
              <a:rPr lang="da-DK" dirty="0"/>
              <a:t>Emne: Hestens gangarter</a:t>
            </a:r>
          </a:p>
          <a:p>
            <a:pPr marL="457200" indent="-457200">
              <a:buFont typeface="Arial" panose="020B0604020202020204" pitchFamily="34" charset="0"/>
              <a:buAutoNum type="arabicPeriod"/>
            </a:pPr>
            <a:r>
              <a:rPr lang="da-DK" dirty="0"/>
              <a:t>Emne: Hestens hove + opgave</a:t>
            </a:r>
          </a:p>
        </p:txBody>
      </p:sp>
    </p:spTree>
    <p:extLst>
      <p:ext uri="{BB962C8B-B14F-4D97-AF65-F5344CB8AC3E}">
        <p14:creationId xmlns:p14="http://schemas.microsoft.com/office/powerpoint/2010/main" val="3625598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97925-C61C-436D-B6AC-A2F903E7CB61}"/>
              </a:ext>
            </a:extLst>
          </p:cNvPr>
          <p:cNvSpPr>
            <a:spLocks noGrp="1"/>
          </p:cNvSpPr>
          <p:nvPr>
            <p:ph type="title"/>
          </p:nvPr>
        </p:nvSpPr>
        <p:spPr/>
        <p:txBody>
          <a:bodyPr>
            <a:normAutofit/>
          </a:bodyPr>
          <a:lstStyle/>
          <a:p>
            <a:pPr algn="ctr"/>
            <a:r>
              <a:rPr lang="da-DK" sz="4000" dirty="0"/>
              <a:t>Sådan lægges sadlen korrekt – Trin for Trin. </a:t>
            </a:r>
          </a:p>
        </p:txBody>
      </p:sp>
      <p:sp>
        <p:nvSpPr>
          <p:cNvPr id="3" name="Pladsholder til indhold 2">
            <a:extLst>
              <a:ext uri="{FF2B5EF4-FFF2-40B4-BE49-F238E27FC236}">
                <a16:creationId xmlns:a16="http://schemas.microsoft.com/office/drawing/2014/main" id="{FB44D8BF-A73E-492E-94ED-C224AB7A6276}"/>
              </a:ext>
            </a:extLst>
          </p:cNvPr>
          <p:cNvSpPr>
            <a:spLocks noGrp="1"/>
          </p:cNvSpPr>
          <p:nvPr>
            <p:ph idx="1"/>
          </p:nvPr>
        </p:nvSpPr>
        <p:spPr>
          <a:xfrm>
            <a:off x="1251678" y="1722268"/>
            <a:ext cx="10178322" cy="4634143"/>
          </a:xfrm>
        </p:spPr>
        <p:txBody>
          <a:bodyPr>
            <a:normAutofit fontScale="92500"/>
          </a:bodyPr>
          <a:lstStyle/>
          <a:p>
            <a:pPr marL="457200" indent="-457200">
              <a:buAutoNum type="arabicPeriod"/>
            </a:pPr>
            <a:r>
              <a:rPr lang="da-DK" dirty="0"/>
              <a:t>Løft sadlen op på hestens ryg – lidt for langt frem – og ”skubbe” sadlen ned på plads, så hårene ligger rigtigt, under hestens ryg. </a:t>
            </a:r>
          </a:p>
          <a:p>
            <a:pPr marL="457200" indent="-457200">
              <a:buAutoNum type="arabicPeriod"/>
            </a:pPr>
            <a:r>
              <a:rPr lang="da-DK" dirty="0"/>
              <a:t>Sadlen skal skubbes så langt tilbage, at den ligger bag hestens skulder </a:t>
            </a:r>
            <a:r>
              <a:rPr lang="da-DK" sz="1400" b="1" dirty="0"/>
              <a:t>(Mærk med hånden, hvis du er i tvivl om, hvor hestens skulder er – vises på video*)</a:t>
            </a:r>
          </a:p>
          <a:p>
            <a:pPr marL="457200" indent="-457200">
              <a:buAutoNum type="arabicPeriod"/>
            </a:pPr>
            <a:r>
              <a:rPr lang="da-DK" dirty="0"/>
              <a:t>Sørg for at underlaget under sadlen ligger ordentlig, og at underlaget ”buer lidt op” og følger den forreste kant af sadlen – Underlaget må altså ikke ligge på hestens manke, da det kan give sår. </a:t>
            </a:r>
          </a:p>
          <a:p>
            <a:pPr marL="457200" indent="-457200">
              <a:buAutoNum type="arabicPeriod"/>
            </a:pPr>
            <a:r>
              <a:rPr lang="da-DK" dirty="0"/>
              <a:t>Bug dig og fang gjorden under hestens mave </a:t>
            </a:r>
          </a:p>
          <a:p>
            <a:pPr marL="457200" indent="-457200">
              <a:buAutoNum type="arabicPeriod"/>
            </a:pPr>
            <a:r>
              <a:rPr lang="da-DK" dirty="0"/>
              <a:t>Når du spænder gjorden, skal der ca. være en håndsbred mellem gjorden og hestens forben. </a:t>
            </a:r>
          </a:p>
          <a:p>
            <a:pPr marL="457200" indent="-457200">
              <a:buAutoNum type="arabicPeriod"/>
            </a:pPr>
            <a:r>
              <a:rPr lang="da-DK" dirty="0"/>
              <a:t>Spænd gjorden let – Dvs. du skal ikke spænde gjorden alt hvad du kan – Vent til at hesten har suget maven lidt ind, og spænd så gjorden igen </a:t>
            </a:r>
            <a:r>
              <a:rPr lang="da-DK" sz="1400" b="1" dirty="0"/>
              <a:t>(Mange heste puster sig op, når gjorden skal spændes – Derfor skal den efterspændes flere gange, inden man stiger op på hesten*) </a:t>
            </a:r>
          </a:p>
          <a:p>
            <a:pPr marL="457200" indent="-457200">
              <a:buAutoNum type="arabicPeriod"/>
            </a:pPr>
            <a:r>
              <a:rPr lang="da-DK" dirty="0"/>
              <a:t>Hale-rem: Nogle ponyer bruger en hale-rem. – den sættes rundt om hestens hale, og spændes over dens len. INDEN gjorden spændes fast. – Husk ikke at stå bag ved ponyen, men med siden til. </a:t>
            </a:r>
          </a:p>
        </p:txBody>
      </p:sp>
    </p:spTree>
    <p:extLst>
      <p:ext uri="{BB962C8B-B14F-4D97-AF65-F5344CB8AC3E}">
        <p14:creationId xmlns:p14="http://schemas.microsoft.com/office/powerpoint/2010/main" val="568713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BB8685-7DDD-4636-9347-1F875AD79C9B}"/>
              </a:ext>
            </a:extLst>
          </p:cNvPr>
          <p:cNvSpPr>
            <a:spLocks noGrp="1"/>
          </p:cNvSpPr>
          <p:nvPr>
            <p:ph type="title"/>
          </p:nvPr>
        </p:nvSpPr>
        <p:spPr/>
        <p:txBody>
          <a:bodyPr>
            <a:normAutofit fontScale="90000"/>
          </a:bodyPr>
          <a:lstStyle/>
          <a:p>
            <a:r>
              <a:rPr lang="da-DK" dirty="0"/>
              <a:t>Hvordan sætter man et hovedtøj korrekt på hesten?  </a:t>
            </a:r>
            <a:br>
              <a:rPr lang="da-DK" dirty="0"/>
            </a:br>
            <a:endParaRPr lang="da-DK" dirty="0"/>
          </a:p>
        </p:txBody>
      </p:sp>
      <p:sp>
        <p:nvSpPr>
          <p:cNvPr id="3" name="Pladsholder til indhold 2">
            <a:extLst>
              <a:ext uri="{FF2B5EF4-FFF2-40B4-BE49-F238E27FC236}">
                <a16:creationId xmlns:a16="http://schemas.microsoft.com/office/drawing/2014/main" id="{7A226763-DFA7-4535-86FA-B9051F8B5647}"/>
              </a:ext>
            </a:extLst>
          </p:cNvPr>
          <p:cNvSpPr>
            <a:spLocks noGrp="1"/>
          </p:cNvSpPr>
          <p:nvPr>
            <p:ph idx="1"/>
          </p:nvPr>
        </p:nvSpPr>
        <p:spPr/>
        <p:txBody>
          <a:bodyPr/>
          <a:lstStyle/>
          <a:p>
            <a:r>
              <a:rPr lang="da-DK" dirty="0"/>
              <a:t>Hovedtøjet kan være svært for nogen, at ligge på en hest/pony </a:t>
            </a:r>
          </a:p>
          <a:p>
            <a:r>
              <a:rPr lang="da-DK" dirty="0"/>
              <a:t>Både fordi hesten kan finde på at tage hoved så højt op, så man ikke kan nå den. Men også fordi at her spænder man grimen op, og derved er hesten mere ”fri”. – Og dette kan gøre nogle elever utrygge. </a:t>
            </a:r>
          </a:p>
        </p:txBody>
      </p:sp>
      <p:pic>
        <p:nvPicPr>
          <p:cNvPr id="5" name="Billede 4">
            <a:extLst>
              <a:ext uri="{FF2B5EF4-FFF2-40B4-BE49-F238E27FC236}">
                <a16:creationId xmlns:a16="http://schemas.microsoft.com/office/drawing/2014/main" id="{64EA1E8A-0987-4393-8ABF-90F2EBFA5083}"/>
              </a:ext>
            </a:extLst>
          </p:cNvPr>
          <p:cNvPicPr>
            <a:picLocks noChangeAspect="1"/>
          </p:cNvPicPr>
          <p:nvPr/>
        </p:nvPicPr>
        <p:blipFill rotWithShape="1">
          <a:blip r:embed="rId2"/>
          <a:srcRect b="14834"/>
          <a:stretch/>
        </p:blipFill>
        <p:spPr>
          <a:xfrm>
            <a:off x="4048125" y="3766577"/>
            <a:ext cx="4095750" cy="2977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05085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2FBE70-2DDF-4ECA-91CA-9E83121A881A}"/>
              </a:ext>
            </a:extLst>
          </p:cNvPr>
          <p:cNvSpPr>
            <a:spLocks noGrp="1"/>
          </p:cNvSpPr>
          <p:nvPr>
            <p:ph type="title"/>
          </p:nvPr>
        </p:nvSpPr>
        <p:spPr/>
        <p:txBody>
          <a:bodyPr>
            <a:normAutofit/>
          </a:bodyPr>
          <a:lstStyle/>
          <a:p>
            <a:pPr algn="ctr"/>
            <a:r>
              <a:rPr lang="da-DK" sz="4000" dirty="0"/>
              <a:t>Sådan lægges hovedtøjet på – Trin for trin</a:t>
            </a:r>
          </a:p>
        </p:txBody>
      </p:sp>
      <p:sp>
        <p:nvSpPr>
          <p:cNvPr id="3" name="Pladsholder til indhold 2">
            <a:extLst>
              <a:ext uri="{FF2B5EF4-FFF2-40B4-BE49-F238E27FC236}">
                <a16:creationId xmlns:a16="http://schemas.microsoft.com/office/drawing/2014/main" id="{9FCBDD38-C0B7-4C96-ACB3-95C2D5ED3AC4}"/>
              </a:ext>
            </a:extLst>
          </p:cNvPr>
          <p:cNvSpPr>
            <a:spLocks noGrp="1"/>
          </p:cNvSpPr>
          <p:nvPr>
            <p:ph idx="1"/>
          </p:nvPr>
        </p:nvSpPr>
        <p:spPr>
          <a:xfrm>
            <a:off x="1251678" y="1606859"/>
            <a:ext cx="10178322" cy="4868756"/>
          </a:xfrm>
        </p:spPr>
        <p:txBody>
          <a:bodyPr>
            <a:normAutofit/>
          </a:bodyPr>
          <a:lstStyle/>
          <a:p>
            <a:pPr marL="457200" indent="-457200">
              <a:buFont typeface="+mj-lt"/>
              <a:buAutoNum type="arabicPeriod"/>
            </a:pPr>
            <a:r>
              <a:rPr lang="da-DK" dirty="0"/>
              <a:t>Stil dig ved siden af hesten hoved </a:t>
            </a:r>
          </a:p>
          <a:p>
            <a:pPr marL="457200" indent="-457200">
              <a:buFont typeface="+mj-lt"/>
              <a:buAutoNum type="arabicPeriod"/>
            </a:pPr>
            <a:r>
              <a:rPr lang="da-DK" dirty="0"/>
              <a:t>Start med at spænde snoren op i den ene side, og spænd derefter grimen op </a:t>
            </a:r>
            <a:r>
              <a:rPr lang="da-DK" dirty="0">
                <a:sym typeface="Wingdings" panose="05000000000000000000" pitchFamily="2" charset="2"/>
              </a:rPr>
              <a:t></a:t>
            </a:r>
            <a:r>
              <a:rPr lang="da-DK" dirty="0"/>
              <a:t> lad grimen glide ned over hestens mule, og føre hesten hoved i gennem det store hul i grimen, og læg herefter grimen ned over hestens hals. Spænd snoren fast igen. </a:t>
            </a:r>
          </a:p>
          <a:p>
            <a:pPr marL="457200" indent="-457200">
              <a:buFont typeface="+mj-lt"/>
              <a:buAutoNum type="arabicPeriod"/>
            </a:pPr>
            <a:r>
              <a:rPr lang="da-DK" i="1" u="sng" dirty="0"/>
              <a:t>Nu er hesten spændt helt fast igen, og kan ikke løbe nogen steder. </a:t>
            </a:r>
          </a:p>
          <a:p>
            <a:pPr marL="457200" indent="-457200">
              <a:buFont typeface="+mj-lt"/>
              <a:buAutoNum type="arabicPeriod"/>
            </a:pPr>
            <a:r>
              <a:rPr lang="da-DK" dirty="0"/>
              <a:t>Læg tøjlerne over hestens hoved. </a:t>
            </a:r>
          </a:p>
          <a:p>
            <a:pPr marL="457200" indent="-457200">
              <a:buFont typeface="+mj-lt"/>
              <a:buAutoNum type="arabicPeriod"/>
            </a:pPr>
            <a:r>
              <a:rPr lang="da-DK" dirty="0"/>
              <a:t>Sørg for at have ordentlig fat om hovedtøjet, og læg din hånd under bidet. </a:t>
            </a:r>
          </a:p>
          <a:p>
            <a:pPr marL="457200" indent="-457200">
              <a:buFont typeface="+mj-lt"/>
              <a:buAutoNum type="arabicPeriod"/>
            </a:pPr>
            <a:r>
              <a:rPr lang="da-DK" dirty="0"/>
              <a:t>Før bidet op til hestens mund - Pres let med hånden, så hesten tager bidet i munden. </a:t>
            </a:r>
          </a:p>
          <a:p>
            <a:pPr marL="457200" indent="-457200">
              <a:buFont typeface="+mj-lt"/>
              <a:buAutoNum type="arabicPeriod"/>
            </a:pPr>
            <a:r>
              <a:rPr lang="da-DK" dirty="0"/>
              <a:t>Tag fat i den øverste den af hovedtøjet, og læg over hestens øre. </a:t>
            </a:r>
          </a:p>
          <a:p>
            <a:pPr marL="457200" indent="-457200">
              <a:buFont typeface="+mj-lt"/>
              <a:buAutoNum type="arabicPeriod"/>
            </a:pPr>
            <a:r>
              <a:rPr lang="da-DK" i="1" u="sng" dirty="0"/>
              <a:t>Nu er hovedtøjet på hesten, og det forskelligt dele skal spændes. </a:t>
            </a:r>
          </a:p>
        </p:txBody>
      </p:sp>
    </p:spTree>
    <p:extLst>
      <p:ext uri="{BB962C8B-B14F-4D97-AF65-F5344CB8AC3E}">
        <p14:creationId xmlns:p14="http://schemas.microsoft.com/office/powerpoint/2010/main" val="3611840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03016189-ACD8-4A07-9AC0-B298269474EB}"/>
              </a:ext>
            </a:extLst>
          </p:cNvPr>
          <p:cNvSpPr>
            <a:spLocks noGrp="1"/>
          </p:cNvSpPr>
          <p:nvPr>
            <p:ph idx="1"/>
          </p:nvPr>
        </p:nvSpPr>
        <p:spPr>
          <a:xfrm>
            <a:off x="1251678" y="346229"/>
            <a:ext cx="10178322" cy="5533363"/>
          </a:xfrm>
        </p:spPr>
        <p:txBody>
          <a:bodyPr>
            <a:normAutofit/>
          </a:bodyPr>
          <a:lstStyle/>
          <a:p>
            <a:pPr marL="0" indent="0">
              <a:buNone/>
            </a:pPr>
            <a:r>
              <a:rPr lang="da-DK" dirty="0">
                <a:solidFill>
                  <a:schemeClr val="tx1"/>
                </a:solidFill>
              </a:rPr>
              <a:t>9. </a:t>
            </a:r>
            <a:r>
              <a:rPr lang="da-DK" dirty="0"/>
              <a:t>	Start med at spænde Kæberemmen – remmen skal ikke spændes mere, ind der kan være 	en knyttet hånd. </a:t>
            </a:r>
          </a:p>
          <a:p>
            <a:pPr marL="0" indent="0">
              <a:buNone/>
            </a:pPr>
            <a:r>
              <a:rPr lang="da-DK" dirty="0">
                <a:solidFill>
                  <a:schemeClr val="tx1"/>
                </a:solidFill>
              </a:rPr>
              <a:t>10. </a:t>
            </a:r>
            <a:r>
              <a:rPr lang="da-DK" dirty="0"/>
              <a:t>	Derefter spændes Næsebåndet – Der skal kunne ligge to fingre på højkant, mellem 	hestens næseryg og næsebåndet. </a:t>
            </a:r>
          </a:p>
          <a:p>
            <a:pPr marL="0" indent="0">
              <a:buNone/>
            </a:pPr>
            <a:r>
              <a:rPr lang="da-DK" dirty="0">
                <a:solidFill>
                  <a:schemeClr val="tx1"/>
                </a:solidFill>
              </a:rPr>
              <a:t>11. </a:t>
            </a:r>
            <a:r>
              <a:rPr lang="da-DK" dirty="0"/>
              <a:t>	Til slut spænder man Næseremmen - Der skal kunne ligge to fingre på højkant, mellem 	hestens næseryg og næserem. </a:t>
            </a:r>
          </a:p>
          <a:p>
            <a:pPr marL="0" indent="0">
              <a:buNone/>
            </a:pPr>
            <a:r>
              <a:rPr lang="da-DK" dirty="0">
                <a:solidFill>
                  <a:schemeClr val="tx1"/>
                </a:solidFill>
              </a:rPr>
              <a:t>11. </a:t>
            </a:r>
            <a:r>
              <a:rPr lang="da-DK" dirty="0"/>
              <a:t>	</a:t>
            </a:r>
            <a:r>
              <a:rPr lang="da-DK" i="1" u="sng" dirty="0"/>
              <a:t>Nu er hovedtøjet spændt fast, og man kan nu fjerne grimen fra hestens hals</a:t>
            </a:r>
          </a:p>
          <a:p>
            <a:pPr marL="0" indent="0">
              <a:buNone/>
            </a:pPr>
            <a:r>
              <a:rPr lang="da-DK" dirty="0">
                <a:solidFill>
                  <a:schemeClr val="tx1"/>
                </a:solidFill>
              </a:rPr>
              <a:t>12. </a:t>
            </a:r>
            <a:r>
              <a:rPr lang="da-DK" dirty="0"/>
              <a:t>	Spænd begge snore op, som er fastgjort til grimen. </a:t>
            </a:r>
          </a:p>
          <a:p>
            <a:pPr marL="0" indent="0">
              <a:buNone/>
            </a:pPr>
            <a:r>
              <a:rPr lang="da-DK" dirty="0">
                <a:solidFill>
                  <a:schemeClr val="tx1"/>
                </a:solidFill>
              </a:rPr>
              <a:t>13. </a:t>
            </a:r>
            <a:r>
              <a:rPr lang="da-DK" dirty="0"/>
              <a:t>	Tag fat rundt om grimen, og løft den over tøjlerne og over hestens hoved. </a:t>
            </a:r>
          </a:p>
          <a:p>
            <a:pPr marL="0" indent="0">
              <a:buNone/>
            </a:pPr>
            <a:r>
              <a:rPr lang="da-DK" dirty="0">
                <a:solidFill>
                  <a:schemeClr val="tx1"/>
                </a:solidFill>
              </a:rPr>
              <a:t>14. </a:t>
            </a:r>
            <a:r>
              <a:rPr lang="da-DK" dirty="0"/>
              <a:t>	Hæng grimen et sikkert sted, så hverken heste eller personer, kommer til at træde eller 	falder i grimen. </a:t>
            </a:r>
          </a:p>
          <a:p>
            <a:endParaRPr lang="da-DK" dirty="0"/>
          </a:p>
        </p:txBody>
      </p:sp>
      <p:pic>
        <p:nvPicPr>
          <p:cNvPr id="4" name="Billede 3">
            <a:extLst>
              <a:ext uri="{FF2B5EF4-FFF2-40B4-BE49-F238E27FC236}">
                <a16:creationId xmlns:a16="http://schemas.microsoft.com/office/drawing/2014/main" id="{46A0C640-A81C-4609-B7E3-7458D57F6AAD}"/>
              </a:ext>
            </a:extLst>
          </p:cNvPr>
          <p:cNvPicPr>
            <a:picLocks noChangeAspect="1"/>
          </p:cNvPicPr>
          <p:nvPr/>
        </p:nvPicPr>
        <p:blipFill>
          <a:blip r:embed="rId2"/>
          <a:stretch>
            <a:fillRect/>
          </a:stretch>
        </p:blipFill>
        <p:spPr>
          <a:xfrm>
            <a:off x="4463704" y="4400045"/>
            <a:ext cx="3264592" cy="2213918"/>
          </a:xfrm>
          <a:prstGeom prst="rect">
            <a:avLst/>
          </a:prstGeom>
        </p:spPr>
      </p:pic>
    </p:spTree>
    <p:extLst>
      <p:ext uri="{BB962C8B-B14F-4D97-AF65-F5344CB8AC3E}">
        <p14:creationId xmlns:p14="http://schemas.microsoft.com/office/powerpoint/2010/main" val="3434327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C9551-E611-4B58-A2F6-5A9A8AD5EA87}"/>
              </a:ext>
            </a:extLst>
          </p:cNvPr>
          <p:cNvSpPr>
            <a:spLocks noGrp="1"/>
          </p:cNvSpPr>
          <p:nvPr>
            <p:ph type="title"/>
          </p:nvPr>
        </p:nvSpPr>
        <p:spPr/>
        <p:txBody>
          <a:bodyPr>
            <a:normAutofit fontScale="90000"/>
          </a:bodyPr>
          <a:lstStyle/>
          <a:p>
            <a:r>
              <a:rPr lang="da-DK" dirty="0">
                <a:solidFill>
                  <a:srgbClr val="000000"/>
                </a:solidFill>
              </a:rPr>
              <a:t>Hvordan plejes og håndteres udstyret efter brug? </a:t>
            </a:r>
            <a:br>
              <a:rPr lang="da-DK" dirty="0">
                <a:solidFill>
                  <a:srgbClr val="000000"/>
                </a:solidFill>
              </a:rPr>
            </a:br>
            <a:endParaRPr lang="da-DK" dirty="0"/>
          </a:p>
        </p:txBody>
      </p:sp>
      <p:sp>
        <p:nvSpPr>
          <p:cNvPr id="3" name="Pladsholder til indhold 2">
            <a:extLst>
              <a:ext uri="{FF2B5EF4-FFF2-40B4-BE49-F238E27FC236}">
                <a16:creationId xmlns:a16="http://schemas.microsoft.com/office/drawing/2014/main" id="{F4CF84EF-3210-42A8-9D19-4B4452A1AF0A}"/>
              </a:ext>
            </a:extLst>
          </p:cNvPr>
          <p:cNvSpPr>
            <a:spLocks noGrp="1"/>
          </p:cNvSpPr>
          <p:nvPr>
            <p:ph idx="1"/>
          </p:nvPr>
        </p:nvSpPr>
        <p:spPr>
          <a:xfrm>
            <a:off x="1251678" y="1811045"/>
            <a:ext cx="10178322" cy="4068547"/>
          </a:xfrm>
        </p:spPr>
        <p:txBody>
          <a:bodyPr/>
          <a:lstStyle/>
          <a:p>
            <a:r>
              <a:rPr lang="da-DK" dirty="0"/>
              <a:t>Efter rideturen skal man sørge for at ligge udstyret ordentlig på plads, så det er nemt at anvende til den næste rytter der skal bruge det. </a:t>
            </a:r>
          </a:p>
          <a:p>
            <a:pPr marL="0" indent="0">
              <a:buNone/>
            </a:pPr>
            <a:endParaRPr lang="da-DK" dirty="0"/>
          </a:p>
          <a:p>
            <a:pPr lvl="1"/>
            <a:r>
              <a:rPr lang="da-DK" dirty="0"/>
              <a:t>VASK ALTID BIDET EFTER BRUG, der kan sidde skidt på, som kan gnave og lave sår ved hestens mundvige, hvis ikke dette vaskes af. </a:t>
            </a:r>
            <a:r>
              <a:rPr lang="da-DK" sz="1400" b="1" dirty="0"/>
              <a:t>(Hvad vil du selv sige til at anvende kniv og gaffel, som ikke var blevet vasket af ved sidste måltid </a:t>
            </a:r>
            <a:r>
              <a:rPr lang="da-DK" sz="1400" b="1" dirty="0">
                <a:sym typeface="Wingdings" panose="05000000000000000000" pitchFamily="2" charset="2"/>
              </a:rPr>
              <a:t>?) </a:t>
            </a:r>
          </a:p>
          <a:p>
            <a:pPr lvl="1"/>
            <a:r>
              <a:rPr lang="da-DK" sz="2000" dirty="0">
                <a:sym typeface="Wingdings" panose="05000000000000000000" pitchFamily="2" charset="2"/>
              </a:rPr>
              <a:t>Hæng hovedtøjet pænt på knagen, så tøjler og lignede ikke ligger på gulvet.</a:t>
            </a:r>
          </a:p>
          <a:p>
            <a:pPr lvl="1"/>
            <a:r>
              <a:rPr lang="da-DK" sz="2000" dirty="0">
                <a:sym typeface="Wingdings" panose="05000000000000000000" pitchFamily="2" charset="2"/>
              </a:rPr>
              <a:t>Hæng sadel og underlag ordentlig på sadl-knagen  Ellers risiker man at sadlen enten falder ned eller hænger skævt. Og det har den ikke godt af. </a:t>
            </a:r>
          </a:p>
          <a:p>
            <a:pPr lvl="1"/>
            <a:r>
              <a:rPr lang="da-DK" sz="2000" dirty="0">
                <a:sym typeface="Wingdings" panose="05000000000000000000" pitchFamily="2" charset="2"/>
              </a:rPr>
              <a:t>Hvis man har anvendt skridttæppe, lægger man det pænt sammen og lægger det oven på sadlen. </a:t>
            </a:r>
            <a:endParaRPr lang="da-DK" sz="2000" dirty="0"/>
          </a:p>
        </p:txBody>
      </p:sp>
    </p:spTree>
    <p:extLst>
      <p:ext uri="{BB962C8B-B14F-4D97-AF65-F5344CB8AC3E}">
        <p14:creationId xmlns:p14="http://schemas.microsoft.com/office/powerpoint/2010/main" val="3405925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6B27A8-C270-453D-A74D-9F8A782D646D}"/>
              </a:ext>
            </a:extLst>
          </p:cNvPr>
          <p:cNvSpPr>
            <a:spLocks noGrp="1"/>
          </p:cNvSpPr>
          <p:nvPr>
            <p:ph type="title"/>
          </p:nvPr>
        </p:nvSpPr>
        <p:spPr/>
        <p:txBody>
          <a:bodyPr>
            <a:normAutofit fontScale="90000"/>
          </a:bodyPr>
          <a:lstStyle/>
          <a:p>
            <a:r>
              <a:rPr lang="da-DK"/>
              <a:t>Hvordan efterlader man staldgangen, når man har sat hesten ind i boksen igen? </a:t>
            </a:r>
            <a:br>
              <a:rPr lang="da-DK"/>
            </a:br>
            <a:endParaRPr lang="da-DK" dirty="0"/>
          </a:p>
        </p:txBody>
      </p:sp>
      <p:sp>
        <p:nvSpPr>
          <p:cNvPr id="3" name="Pladsholder til indhold 2">
            <a:extLst>
              <a:ext uri="{FF2B5EF4-FFF2-40B4-BE49-F238E27FC236}">
                <a16:creationId xmlns:a16="http://schemas.microsoft.com/office/drawing/2014/main" id="{D83A67BB-C3A9-4B43-A612-83E78540563F}"/>
              </a:ext>
            </a:extLst>
          </p:cNvPr>
          <p:cNvSpPr>
            <a:spLocks noGrp="1"/>
          </p:cNvSpPr>
          <p:nvPr>
            <p:ph idx="1"/>
          </p:nvPr>
        </p:nvSpPr>
        <p:spPr>
          <a:xfrm>
            <a:off x="1251678" y="2441359"/>
            <a:ext cx="10178322" cy="3438233"/>
          </a:xfrm>
        </p:spPr>
        <p:txBody>
          <a:bodyPr/>
          <a:lstStyle/>
          <a:p>
            <a:r>
              <a:rPr lang="da-DK" dirty="0"/>
              <a:t>Husk at rydde op efter dig selv og din hest. </a:t>
            </a:r>
            <a:r>
              <a:rPr lang="da-DK" dirty="0">
                <a:sym typeface="Wingdings" panose="05000000000000000000" pitchFamily="2" charset="2"/>
              </a:rPr>
              <a:t> Det er rarest for den næste som skal benytte sig af staldgangen. </a:t>
            </a:r>
          </a:p>
          <a:p>
            <a:pPr lvl="1"/>
            <a:r>
              <a:rPr lang="da-DK" dirty="0">
                <a:sym typeface="Wingdings" panose="05000000000000000000" pitchFamily="2" charset="2"/>
              </a:rPr>
              <a:t>Ryd op på strigler, tøj og lignede. </a:t>
            </a:r>
          </a:p>
          <a:p>
            <a:pPr lvl="1"/>
            <a:r>
              <a:rPr lang="da-DK" dirty="0"/>
              <a:t>Hvis hesten har ”klattet” på staldgangen fjerner man det. </a:t>
            </a:r>
          </a:p>
          <a:p>
            <a:pPr lvl="1"/>
            <a:r>
              <a:rPr lang="da-DK" dirty="0"/>
              <a:t>Man fejer ALTID der hvor man har stået med sin hest – Fej skidtet ind i den nærmeste boks. </a:t>
            </a:r>
          </a:p>
        </p:txBody>
      </p:sp>
      <p:pic>
        <p:nvPicPr>
          <p:cNvPr id="4" name="Billede 3">
            <a:extLst>
              <a:ext uri="{FF2B5EF4-FFF2-40B4-BE49-F238E27FC236}">
                <a16:creationId xmlns:a16="http://schemas.microsoft.com/office/drawing/2014/main" id="{82A47406-7931-4264-890F-6CF40B17325A}"/>
              </a:ext>
            </a:extLst>
          </p:cNvPr>
          <p:cNvPicPr>
            <a:picLocks noChangeAspect="1"/>
          </p:cNvPicPr>
          <p:nvPr/>
        </p:nvPicPr>
        <p:blipFill>
          <a:blip r:embed="rId2"/>
          <a:stretch>
            <a:fillRect/>
          </a:stretch>
        </p:blipFill>
        <p:spPr>
          <a:xfrm>
            <a:off x="8105775" y="4534991"/>
            <a:ext cx="3219450" cy="2144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9046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8AACE35A-DD26-4C0E-81A5-8C18F7390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B9E871BE-68DD-43BE-B3DB-E11D2B540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08051" y="1262092"/>
            <a:ext cx="4369702" cy="4364402"/>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el 1">
            <a:extLst>
              <a:ext uri="{FF2B5EF4-FFF2-40B4-BE49-F238E27FC236}">
                <a16:creationId xmlns:a16="http://schemas.microsoft.com/office/drawing/2014/main" id="{06CD6154-441D-4AED-BFC3-D24EB524668D}"/>
              </a:ext>
            </a:extLst>
          </p:cNvPr>
          <p:cNvSpPr>
            <a:spLocks noGrp="1"/>
          </p:cNvSpPr>
          <p:nvPr>
            <p:ph type="title"/>
          </p:nvPr>
        </p:nvSpPr>
        <p:spPr>
          <a:xfrm>
            <a:off x="761996" y="1231506"/>
            <a:ext cx="6461812" cy="4394988"/>
          </a:xfrm>
        </p:spPr>
        <p:txBody>
          <a:bodyPr vert="horz" lIns="91440" tIns="45720" rIns="91440" bIns="45720" rtlCol="0" anchor="ctr">
            <a:normAutofit/>
          </a:bodyPr>
          <a:lstStyle/>
          <a:p>
            <a:pPr algn="ctr"/>
            <a:r>
              <a:rPr lang="en-US" sz="4800" spc="800"/>
              <a:t>Emne 2.</a:t>
            </a:r>
          </a:p>
        </p:txBody>
      </p:sp>
      <p:sp>
        <p:nvSpPr>
          <p:cNvPr id="3" name="Pladsholder til indhold 2">
            <a:extLst>
              <a:ext uri="{FF2B5EF4-FFF2-40B4-BE49-F238E27FC236}">
                <a16:creationId xmlns:a16="http://schemas.microsoft.com/office/drawing/2014/main" id="{B2ED788D-59DC-4A25-A3CB-8FF3EFA0A03D}"/>
              </a:ext>
            </a:extLst>
          </p:cNvPr>
          <p:cNvSpPr>
            <a:spLocks noGrp="1"/>
          </p:cNvSpPr>
          <p:nvPr>
            <p:ph idx="1"/>
          </p:nvPr>
        </p:nvSpPr>
        <p:spPr>
          <a:xfrm>
            <a:off x="7867275" y="1231506"/>
            <a:ext cx="3207933" cy="4394988"/>
          </a:xfrm>
        </p:spPr>
        <p:txBody>
          <a:bodyPr vert="horz" lIns="91440" tIns="45720" rIns="91440" bIns="45720" rtlCol="0" anchor="ctr">
            <a:normAutofit/>
          </a:bodyPr>
          <a:lstStyle/>
          <a:p>
            <a:pPr marL="0" indent="0" algn="r">
              <a:lnSpc>
                <a:spcPct val="100000"/>
              </a:lnSpc>
              <a:buNone/>
            </a:pPr>
            <a:r>
              <a:rPr lang="da-DK" b="1" cap="all" spc="400" dirty="0">
                <a:solidFill>
                  <a:schemeClr val="tx2"/>
                </a:solidFill>
              </a:rPr>
              <a:t>Hestens</a:t>
            </a:r>
            <a:r>
              <a:rPr lang="en-US" b="1" cap="all" spc="400" dirty="0">
                <a:solidFill>
                  <a:schemeClr val="tx2"/>
                </a:solidFill>
              </a:rPr>
              <a:t> </a:t>
            </a:r>
            <a:r>
              <a:rPr lang="en-US" b="1" cap="all" spc="400" dirty="0" err="1">
                <a:solidFill>
                  <a:schemeClr val="tx2"/>
                </a:solidFill>
              </a:rPr>
              <a:t>gangarter</a:t>
            </a:r>
            <a:endParaRPr lang="en-US" b="1" cap="all" spc="400" dirty="0">
              <a:solidFill>
                <a:schemeClr val="tx2"/>
              </a:solidFill>
            </a:endParaRPr>
          </a:p>
        </p:txBody>
      </p:sp>
      <p:sp>
        <p:nvSpPr>
          <p:cNvPr id="16" name="Freeform: Shape 15">
            <a:extLst>
              <a:ext uri="{FF2B5EF4-FFF2-40B4-BE49-F238E27FC236}">
                <a16:creationId xmlns:a16="http://schemas.microsoft.com/office/drawing/2014/main" id="{19C71155-FE2E-4DAD-A34B-04706245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02742" y="3407199"/>
            <a:ext cx="2032000" cy="43602"/>
          </a:xfrm>
          <a:custGeom>
            <a:avLst/>
            <a:gdLst>
              <a:gd name="connsiteX0" fmla="*/ 103232 w 2032000"/>
              <a:gd name="connsiteY0" fmla="*/ 0 h 43602"/>
              <a:gd name="connsiteX1" fmla="*/ 114609 w 2032000"/>
              <a:gd name="connsiteY1" fmla="*/ 529 h 43602"/>
              <a:gd name="connsiteX2" fmla="*/ 124663 w 2032000"/>
              <a:gd name="connsiteY2" fmla="*/ 1588 h 43602"/>
              <a:gd name="connsiteX3" fmla="*/ 133394 w 2032000"/>
              <a:gd name="connsiteY3" fmla="*/ 3440 h 43602"/>
              <a:gd name="connsiteX4" fmla="*/ 141067 w 2032000"/>
              <a:gd name="connsiteY4" fmla="*/ 6085 h 43602"/>
              <a:gd name="connsiteX5" fmla="*/ 147946 w 2032000"/>
              <a:gd name="connsiteY5" fmla="*/ 8731 h 43602"/>
              <a:gd name="connsiteX6" fmla="*/ 154032 w 2032000"/>
              <a:gd name="connsiteY6" fmla="*/ 11377 h 43602"/>
              <a:gd name="connsiteX7" fmla="*/ 160382 w 2032000"/>
              <a:gd name="connsiteY7" fmla="*/ 14552 h 43602"/>
              <a:gd name="connsiteX8" fmla="*/ 166732 w 2032000"/>
              <a:gd name="connsiteY8" fmla="*/ 17727 h 43602"/>
              <a:gd name="connsiteX9" fmla="*/ 172817 w 2032000"/>
              <a:gd name="connsiteY9" fmla="*/ 20902 h 43602"/>
              <a:gd name="connsiteX10" fmla="*/ 179696 w 2032000"/>
              <a:gd name="connsiteY10" fmla="*/ 23548 h 43602"/>
              <a:gd name="connsiteX11" fmla="*/ 187369 w 2032000"/>
              <a:gd name="connsiteY11" fmla="*/ 25929 h 43602"/>
              <a:gd name="connsiteX12" fmla="*/ 196100 w 2032000"/>
              <a:gd name="connsiteY12" fmla="*/ 27781 h 43602"/>
              <a:gd name="connsiteX13" fmla="*/ 206155 w 2032000"/>
              <a:gd name="connsiteY13" fmla="*/ 29104 h 43602"/>
              <a:gd name="connsiteX14" fmla="*/ 217532 w 2032000"/>
              <a:gd name="connsiteY14" fmla="*/ 29369 h 43602"/>
              <a:gd name="connsiteX15" fmla="*/ 228909 w 2032000"/>
              <a:gd name="connsiteY15" fmla="*/ 29104 h 43602"/>
              <a:gd name="connsiteX16" fmla="*/ 238963 w 2032000"/>
              <a:gd name="connsiteY16" fmla="*/ 27781 h 43602"/>
              <a:gd name="connsiteX17" fmla="*/ 247694 w 2032000"/>
              <a:gd name="connsiteY17" fmla="*/ 25929 h 43602"/>
              <a:gd name="connsiteX18" fmla="*/ 255367 w 2032000"/>
              <a:gd name="connsiteY18" fmla="*/ 23548 h 43602"/>
              <a:gd name="connsiteX19" fmla="*/ 262246 w 2032000"/>
              <a:gd name="connsiteY19" fmla="*/ 20902 h 43602"/>
              <a:gd name="connsiteX20" fmla="*/ 268332 w 2032000"/>
              <a:gd name="connsiteY20" fmla="*/ 17727 h 43602"/>
              <a:gd name="connsiteX21" fmla="*/ 274682 w 2032000"/>
              <a:gd name="connsiteY21" fmla="*/ 14552 h 43602"/>
              <a:gd name="connsiteX22" fmla="*/ 281032 w 2032000"/>
              <a:gd name="connsiteY22" fmla="*/ 11377 h 43602"/>
              <a:gd name="connsiteX23" fmla="*/ 287117 w 2032000"/>
              <a:gd name="connsiteY23" fmla="*/ 8731 h 43602"/>
              <a:gd name="connsiteX24" fmla="*/ 293996 w 2032000"/>
              <a:gd name="connsiteY24" fmla="*/ 6085 h 43602"/>
              <a:gd name="connsiteX25" fmla="*/ 301669 w 2032000"/>
              <a:gd name="connsiteY25" fmla="*/ 3440 h 43602"/>
              <a:gd name="connsiteX26" fmla="*/ 310400 w 2032000"/>
              <a:gd name="connsiteY26" fmla="*/ 1588 h 43602"/>
              <a:gd name="connsiteX27" fmla="*/ 320455 w 2032000"/>
              <a:gd name="connsiteY27" fmla="*/ 529 h 43602"/>
              <a:gd name="connsiteX28" fmla="*/ 331832 w 2032000"/>
              <a:gd name="connsiteY28" fmla="*/ 0 h 43602"/>
              <a:gd name="connsiteX29" fmla="*/ 343209 w 2032000"/>
              <a:gd name="connsiteY29" fmla="*/ 529 h 43602"/>
              <a:gd name="connsiteX30" fmla="*/ 353263 w 2032000"/>
              <a:gd name="connsiteY30" fmla="*/ 1588 h 43602"/>
              <a:gd name="connsiteX31" fmla="*/ 361994 w 2032000"/>
              <a:gd name="connsiteY31" fmla="*/ 3440 h 43602"/>
              <a:gd name="connsiteX32" fmla="*/ 369667 w 2032000"/>
              <a:gd name="connsiteY32" fmla="*/ 6085 h 43602"/>
              <a:gd name="connsiteX33" fmla="*/ 376546 w 2032000"/>
              <a:gd name="connsiteY33" fmla="*/ 8731 h 43602"/>
              <a:gd name="connsiteX34" fmla="*/ 382632 w 2032000"/>
              <a:gd name="connsiteY34" fmla="*/ 11377 h 43602"/>
              <a:gd name="connsiteX35" fmla="*/ 388982 w 2032000"/>
              <a:gd name="connsiteY35" fmla="*/ 14552 h 43602"/>
              <a:gd name="connsiteX36" fmla="*/ 395332 w 2032000"/>
              <a:gd name="connsiteY36" fmla="*/ 17727 h 43602"/>
              <a:gd name="connsiteX37" fmla="*/ 401417 w 2032000"/>
              <a:gd name="connsiteY37" fmla="*/ 20902 h 43602"/>
              <a:gd name="connsiteX38" fmla="*/ 408296 w 2032000"/>
              <a:gd name="connsiteY38" fmla="*/ 23548 h 43602"/>
              <a:gd name="connsiteX39" fmla="*/ 415969 w 2032000"/>
              <a:gd name="connsiteY39" fmla="*/ 25929 h 43602"/>
              <a:gd name="connsiteX40" fmla="*/ 424700 w 2032000"/>
              <a:gd name="connsiteY40" fmla="*/ 27781 h 43602"/>
              <a:gd name="connsiteX41" fmla="*/ 434755 w 2032000"/>
              <a:gd name="connsiteY41" fmla="*/ 29104 h 43602"/>
              <a:gd name="connsiteX42" fmla="*/ 446132 w 2032000"/>
              <a:gd name="connsiteY42" fmla="*/ 29369 h 43602"/>
              <a:gd name="connsiteX43" fmla="*/ 457509 w 2032000"/>
              <a:gd name="connsiteY43" fmla="*/ 29104 h 43602"/>
              <a:gd name="connsiteX44" fmla="*/ 467563 w 2032000"/>
              <a:gd name="connsiteY44" fmla="*/ 27781 h 43602"/>
              <a:gd name="connsiteX45" fmla="*/ 476294 w 2032000"/>
              <a:gd name="connsiteY45" fmla="*/ 25929 h 43602"/>
              <a:gd name="connsiteX46" fmla="*/ 483967 w 2032000"/>
              <a:gd name="connsiteY46" fmla="*/ 23548 h 43602"/>
              <a:gd name="connsiteX47" fmla="*/ 490846 w 2032000"/>
              <a:gd name="connsiteY47" fmla="*/ 20902 h 43602"/>
              <a:gd name="connsiteX48" fmla="*/ 496932 w 2032000"/>
              <a:gd name="connsiteY48" fmla="*/ 17727 h 43602"/>
              <a:gd name="connsiteX49" fmla="*/ 503282 w 2032000"/>
              <a:gd name="connsiteY49" fmla="*/ 14552 h 43602"/>
              <a:gd name="connsiteX50" fmla="*/ 509632 w 2032000"/>
              <a:gd name="connsiteY50" fmla="*/ 11377 h 43602"/>
              <a:gd name="connsiteX51" fmla="*/ 515717 w 2032000"/>
              <a:gd name="connsiteY51" fmla="*/ 8731 h 43602"/>
              <a:gd name="connsiteX52" fmla="*/ 522596 w 2032000"/>
              <a:gd name="connsiteY52" fmla="*/ 6085 h 43602"/>
              <a:gd name="connsiteX53" fmla="*/ 530269 w 2032000"/>
              <a:gd name="connsiteY53" fmla="*/ 3440 h 43602"/>
              <a:gd name="connsiteX54" fmla="*/ 539000 w 2032000"/>
              <a:gd name="connsiteY54" fmla="*/ 1588 h 43602"/>
              <a:gd name="connsiteX55" fmla="*/ 549055 w 2032000"/>
              <a:gd name="connsiteY55" fmla="*/ 529 h 43602"/>
              <a:gd name="connsiteX56" fmla="*/ 560167 w 2032000"/>
              <a:gd name="connsiteY56" fmla="*/ 0 h 43602"/>
              <a:gd name="connsiteX57" fmla="*/ 571809 w 2032000"/>
              <a:gd name="connsiteY57" fmla="*/ 529 h 43602"/>
              <a:gd name="connsiteX58" fmla="*/ 581863 w 2032000"/>
              <a:gd name="connsiteY58" fmla="*/ 1588 h 43602"/>
              <a:gd name="connsiteX59" fmla="*/ 590594 w 2032000"/>
              <a:gd name="connsiteY59" fmla="*/ 3440 h 43602"/>
              <a:gd name="connsiteX60" fmla="*/ 598267 w 2032000"/>
              <a:gd name="connsiteY60" fmla="*/ 6085 h 43602"/>
              <a:gd name="connsiteX61" fmla="*/ 605146 w 2032000"/>
              <a:gd name="connsiteY61" fmla="*/ 8731 h 43602"/>
              <a:gd name="connsiteX62" fmla="*/ 611232 w 2032000"/>
              <a:gd name="connsiteY62" fmla="*/ 11377 h 43602"/>
              <a:gd name="connsiteX63" fmla="*/ 617582 w 2032000"/>
              <a:gd name="connsiteY63" fmla="*/ 14552 h 43602"/>
              <a:gd name="connsiteX64" fmla="*/ 623932 w 2032000"/>
              <a:gd name="connsiteY64" fmla="*/ 17727 h 43602"/>
              <a:gd name="connsiteX65" fmla="*/ 630017 w 2032000"/>
              <a:gd name="connsiteY65" fmla="*/ 20902 h 43602"/>
              <a:gd name="connsiteX66" fmla="*/ 636896 w 2032000"/>
              <a:gd name="connsiteY66" fmla="*/ 23548 h 43602"/>
              <a:gd name="connsiteX67" fmla="*/ 644569 w 2032000"/>
              <a:gd name="connsiteY67" fmla="*/ 25929 h 43602"/>
              <a:gd name="connsiteX68" fmla="*/ 653300 w 2032000"/>
              <a:gd name="connsiteY68" fmla="*/ 27781 h 43602"/>
              <a:gd name="connsiteX69" fmla="*/ 663355 w 2032000"/>
              <a:gd name="connsiteY69" fmla="*/ 29104 h 43602"/>
              <a:gd name="connsiteX70" fmla="*/ 674732 w 2032000"/>
              <a:gd name="connsiteY70" fmla="*/ 29369 h 43602"/>
              <a:gd name="connsiteX71" fmla="*/ 686109 w 2032000"/>
              <a:gd name="connsiteY71" fmla="*/ 29104 h 43602"/>
              <a:gd name="connsiteX72" fmla="*/ 696163 w 2032000"/>
              <a:gd name="connsiteY72" fmla="*/ 27781 h 43602"/>
              <a:gd name="connsiteX73" fmla="*/ 704894 w 2032000"/>
              <a:gd name="connsiteY73" fmla="*/ 25929 h 43602"/>
              <a:gd name="connsiteX74" fmla="*/ 712567 w 2032000"/>
              <a:gd name="connsiteY74" fmla="*/ 23548 h 43602"/>
              <a:gd name="connsiteX75" fmla="*/ 719446 w 2032000"/>
              <a:gd name="connsiteY75" fmla="*/ 20902 h 43602"/>
              <a:gd name="connsiteX76" fmla="*/ 725532 w 2032000"/>
              <a:gd name="connsiteY76" fmla="*/ 17727 h 43602"/>
              <a:gd name="connsiteX77" fmla="*/ 738232 w 2032000"/>
              <a:gd name="connsiteY77" fmla="*/ 11377 h 43602"/>
              <a:gd name="connsiteX78" fmla="*/ 744317 w 2032000"/>
              <a:gd name="connsiteY78" fmla="*/ 8731 h 43602"/>
              <a:gd name="connsiteX79" fmla="*/ 751196 w 2032000"/>
              <a:gd name="connsiteY79" fmla="*/ 6085 h 43602"/>
              <a:gd name="connsiteX80" fmla="*/ 758869 w 2032000"/>
              <a:gd name="connsiteY80" fmla="*/ 3440 h 43602"/>
              <a:gd name="connsiteX81" fmla="*/ 767600 w 2032000"/>
              <a:gd name="connsiteY81" fmla="*/ 1588 h 43602"/>
              <a:gd name="connsiteX82" fmla="*/ 777655 w 2032000"/>
              <a:gd name="connsiteY82" fmla="*/ 529 h 43602"/>
              <a:gd name="connsiteX83" fmla="*/ 789032 w 2032000"/>
              <a:gd name="connsiteY83" fmla="*/ 0 h 43602"/>
              <a:gd name="connsiteX84" fmla="*/ 800409 w 2032000"/>
              <a:gd name="connsiteY84" fmla="*/ 529 h 43602"/>
              <a:gd name="connsiteX85" fmla="*/ 810463 w 2032000"/>
              <a:gd name="connsiteY85" fmla="*/ 1588 h 43602"/>
              <a:gd name="connsiteX86" fmla="*/ 819194 w 2032000"/>
              <a:gd name="connsiteY86" fmla="*/ 3440 h 43602"/>
              <a:gd name="connsiteX87" fmla="*/ 826867 w 2032000"/>
              <a:gd name="connsiteY87" fmla="*/ 6085 h 43602"/>
              <a:gd name="connsiteX88" fmla="*/ 833746 w 2032000"/>
              <a:gd name="connsiteY88" fmla="*/ 8731 h 43602"/>
              <a:gd name="connsiteX89" fmla="*/ 839832 w 2032000"/>
              <a:gd name="connsiteY89" fmla="*/ 11377 h 43602"/>
              <a:gd name="connsiteX90" fmla="*/ 846182 w 2032000"/>
              <a:gd name="connsiteY90" fmla="*/ 14552 h 43602"/>
              <a:gd name="connsiteX91" fmla="*/ 852532 w 2032000"/>
              <a:gd name="connsiteY91" fmla="*/ 17727 h 43602"/>
              <a:gd name="connsiteX92" fmla="*/ 858617 w 2032000"/>
              <a:gd name="connsiteY92" fmla="*/ 20902 h 43602"/>
              <a:gd name="connsiteX93" fmla="*/ 865496 w 2032000"/>
              <a:gd name="connsiteY93" fmla="*/ 23548 h 43602"/>
              <a:gd name="connsiteX94" fmla="*/ 873169 w 2032000"/>
              <a:gd name="connsiteY94" fmla="*/ 25929 h 43602"/>
              <a:gd name="connsiteX95" fmla="*/ 881900 w 2032000"/>
              <a:gd name="connsiteY95" fmla="*/ 27781 h 43602"/>
              <a:gd name="connsiteX96" fmla="*/ 891955 w 2032000"/>
              <a:gd name="connsiteY96" fmla="*/ 29104 h 43602"/>
              <a:gd name="connsiteX97" fmla="*/ 901700 w 2032000"/>
              <a:gd name="connsiteY97" fmla="*/ 29331 h 43602"/>
              <a:gd name="connsiteX98" fmla="*/ 911445 w 2032000"/>
              <a:gd name="connsiteY98" fmla="*/ 29104 h 43602"/>
              <a:gd name="connsiteX99" fmla="*/ 921499 w 2032000"/>
              <a:gd name="connsiteY99" fmla="*/ 27781 h 43602"/>
              <a:gd name="connsiteX100" fmla="*/ 930231 w 2032000"/>
              <a:gd name="connsiteY100" fmla="*/ 25929 h 43602"/>
              <a:gd name="connsiteX101" fmla="*/ 937904 w 2032000"/>
              <a:gd name="connsiteY101" fmla="*/ 23548 h 43602"/>
              <a:gd name="connsiteX102" fmla="*/ 944783 w 2032000"/>
              <a:gd name="connsiteY102" fmla="*/ 20902 h 43602"/>
              <a:gd name="connsiteX103" fmla="*/ 950868 w 2032000"/>
              <a:gd name="connsiteY103" fmla="*/ 17727 h 43602"/>
              <a:gd name="connsiteX104" fmla="*/ 957218 w 2032000"/>
              <a:gd name="connsiteY104" fmla="*/ 14552 h 43602"/>
              <a:gd name="connsiteX105" fmla="*/ 963568 w 2032000"/>
              <a:gd name="connsiteY105" fmla="*/ 11377 h 43602"/>
              <a:gd name="connsiteX106" fmla="*/ 969654 w 2032000"/>
              <a:gd name="connsiteY106" fmla="*/ 8731 h 43602"/>
              <a:gd name="connsiteX107" fmla="*/ 976533 w 2032000"/>
              <a:gd name="connsiteY107" fmla="*/ 6085 h 43602"/>
              <a:gd name="connsiteX108" fmla="*/ 984206 w 2032000"/>
              <a:gd name="connsiteY108" fmla="*/ 3440 h 43602"/>
              <a:gd name="connsiteX109" fmla="*/ 992937 w 2032000"/>
              <a:gd name="connsiteY109" fmla="*/ 1588 h 43602"/>
              <a:gd name="connsiteX110" fmla="*/ 1002991 w 2032000"/>
              <a:gd name="connsiteY110" fmla="*/ 529 h 43602"/>
              <a:gd name="connsiteX111" fmla="*/ 1014368 w 2032000"/>
              <a:gd name="connsiteY111" fmla="*/ 0 h 43602"/>
              <a:gd name="connsiteX112" fmla="*/ 1016000 w 2032000"/>
              <a:gd name="connsiteY112" fmla="*/ 76 h 43602"/>
              <a:gd name="connsiteX113" fmla="*/ 1017632 w 2032000"/>
              <a:gd name="connsiteY113" fmla="*/ 0 h 43602"/>
              <a:gd name="connsiteX114" fmla="*/ 1029009 w 2032000"/>
              <a:gd name="connsiteY114" fmla="*/ 529 h 43602"/>
              <a:gd name="connsiteX115" fmla="*/ 1039063 w 2032000"/>
              <a:gd name="connsiteY115" fmla="*/ 1588 h 43602"/>
              <a:gd name="connsiteX116" fmla="*/ 1047794 w 2032000"/>
              <a:gd name="connsiteY116" fmla="*/ 3440 h 43602"/>
              <a:gd name="connsiteX117" fmla="*/ 1055467 w 2032000"/>
              <a:gd name="connsiteY117" fmla="*/ 6085 h 43602"/>
              <a:gd name="connsiteX118" fmla="*/ 1062346 w 2032000"/>
              <a:gd name="connsiteY118" fmla="*/ 8731 h 43602"/>
              <a:gd name="connsiteX119" fmla="*/ 1068432 w 2032000"/>
              <a:gd name="connsiteY119" fmla="*/ 11377 h 43602"/>
              <a:gd name="connsiteX120" fmla="*/ 1074782 w 2032000"/>
              <a:gd name="connsiteY120" fmla="*/ 14552 h 43602"/>
              <a:gd name="connsiteX121" fmla="*/ 1081132 w 2032000"/>
              <a:gd name="connsiteY121" fmla="*/ 17727 h 43602"/>
              <a:gd name="connsiteX122" fmla="*/ 1087217 w 2032000"/>
              <a:gd name="connsiteY122" fmla="*/ 20902 h 43602"/>
              <a:gd name="connsiteX123" fmla="*/ 1094096 w 2032000"/>
              <a:gd name="connsiteY123" fmla="*/ 23548 h 43602"/>
              <a:gd name="connsiteX124" fmla="*/ 1101769 w 2032000"/>
              <a:gd name="connsiteY124" fmla="*/ 25929 h 43602"/>
              <a:gd name="connsiteX125" fmla="*/ 1110501 w 2032000"/>
              <a:gd name="connsiteY125" fmla="*/ 27781 h 43602"/>
              <a:gd name="connsiteX126" fmla="*/ 1120555 w 2032000"/>
              <a:gd name="connsiteY126" fmla="*/ 29104 h 43602"/>
              <a:gd name="connsiteX127" fmla="*/ 1130300 w 2032000"/>
              <a:gd name="connsiteY127" fmla="*/ 29331 h 43602"/>
              <a:gd name="connsiteX128" fmla="*/ 1140045 w 2032000"/>
              <a:gd name="connsiteY128" fmla="*/ 29104 h 43602"/>
              <a:gd name="connsiteX129" fmla="*/ 1150100 w 2032000"/>
              <a:gd name="connsiteY129" fmla="*/ 27781 h 43602"/>
              <a:gd name="connsiteX130" fmla="*/ 1158831 w 2032000"/>
              <a:gd name="connsiteY130" fmla="*/ 25929 h 43602"/>
              <a:gd name="connsiteX131" fmla="*/ 1166504 w 2032000"/>
              <a:gd name="connsiteY131" fmla="*/ 23548 h 43602"/>
              <a:gd name="connsiteX132" fmla="*/ 1173383 w 2032000"/>
              <a:gd name="connsiteY132" fmla="*/ 20902 h 43602"/>
              <a:gd name="connsiteX133" fmla="*/ 1179468 w 2032000"/>
              <a:gd name="connsiteY133" fmla="*/ 17727 h 43602"/>
              <a:gd name="connsiteX134" fmla="*/ 1185818 w 2032000"/>
              <a:gd name="connsiteY134" fmla="*/ 14552 h 43602"/>
              <a:gd name="connsiteX135" fmla="*/ 1192168 w 2032000"/>
              <a:gd name="connsiteY135" fmla="*/ 11377 h 43602"/>
              <a:gd name="connsiteX136" fmla="*/ 1198254 w 2032000"/>
              <a:gd name="connsiteY136" fmla="*/ 8731 h 43602"/>
              <a:gd name="connsiteX137" fmla="*/ 1205133 w 2032000"/>
              <a:gd name="connsiteY137" fmla="*/ 6085 h 43602"/>
              <a:gd name="connsiteX138" fmla="*/ 1212806 w 2032000"/>
              <a:gd name="connsiteY138" fmla="*/ 3440 h 43602"/>
              <a:gd name="connsiteX139" fmla="*/ 1221537 w 2032000"/>
              <a:gd name="connsiteY139" fmla="*/ 1588 h 43602"/>
              <a:gd name="connsiteX140" fmla="*/ 1231591 w 2032000"/>
              <a:gd name="connsiteY140" fmla="*/ 529 h 43602"/>
              <a:gd name="connsiteX141" fmla="*/ 1242968 w 2032000"/>
              <a:gd name="connsiteY141" fmla="*/ 0 h 43602"/>
              <a:gd name="connsiteX142" fmla="*/ 1254345 w 2032000"/>
              <a:gd name="connsiteY142" fmla="*/ 529 h 43602"/>
              <a:gd name="connsiteX143" fmla="*/ 1264400 w 2032000"/>
              <a:gd name="connsiteY143" fmla="*/ 1588 h 43602"/>
              <a:gd name="connsiteX144" fmla="*/ 1273131 w 2032000"/>
              <a:gd name="connsiteY144" fmla="*/ 3440 h 43602"/>
              <a:gd name="connsiteX145" fmla="*/ 1280804 w 2032000"/>
              <a:gd name="connsiteY145" fmla="*/ 6085 h 43602"/>
              <a:gd name="connsiteX146" fmla="*/ 1287683 w 2032000"/>
              <a:gd name="connsiteY146" fmla="*/ 8731 h 43602"/>
              <a:gd name="connsiteX147" fmla="*/ 1293768 w 2032000"/>
              <a:gd name="connsiteY147" fmla="*/ 11377 h 43602"/>
              <a:gd name="connsiteX148" fmla="*/ 1300118 w 2032000"/>
              <a:gd name="connsiteY148" fmla="*/ 14552 h 43602"/>
              <a:gd name="connsiteX149" fmla="*/ 1306468 w 2032000"/>
              <a:gd name="connsiteY149" fmla="*/ 17727 h 43602"/>
              <a:gd name="connsiteX150" fmla="*/ 1312554 w 2032000"/>
              <a:gd name="connsiteY150" fmla="*/ 20902 h 43602"/>
              <a:gd name="connsiteX151" fmla="*/ 1319433 w 2032000"/>
              <a:gd name="connsiteY151" fmla="*/ 23548 h 43602"/>
              <a:gd name="connsiteX152" fmla="*/ 1327106 w 2032000"/>
              <a:gd name="connsiteY152" fmla="*/ 25929 h 43602"/>
              <a:gd name="connsiteX153" fmla="*/ 1335837 w 2032000"/>
              <a:gd name="connsiteY153" fmla="*/ 27781 h 43602"/>
              <a:gd name="connsiteX154" fmla="*/ 1345891 w 2032000"/>
              <a:gd name="connsiteY154" fmla="*/ 29104 h 43602"/>
              <a:gd name="connsiteX155" fmla="*/ 1357268 w 2032000"/>
              <a:gd name="connsiteY155" fmla="*/ 29369 h 43602"/>
              <a:gd name="connsiteX156" fmla="*/ 1368645 w 2032000"/>
              <a:gd name="connsiteY156" fmla="*/ 29104 h 43602"/>
              <a:gd name="connsiteX157" fmla="*/ 1378700 w 2032000"/>
              <a:gd name="connsiteY157" fmla="*/ 27781 h 43602"/>
              <a:gd name="connsiteX158" fmla="*/ 1387431 w 2032000"/>
              <a:gd name="connsiteY158" fmla="*/ 25929 h 43602"/>
              <a:gd name="connsiteX159" fmla="*/ 1395104 w 2032000"/>
              <a:gd name="connsiteY159" fmla="*/ 23548 h 43602"/>
              <a:gd name="connsiteX160" fmla="*/ 1401983 w 2032000"/>
              <a:gd name="connsiteY160" fmla="*/ 20902 h 43602"/>
              <a:gd name="connsiteX161" fmla="*/ 1408068 w 2032000"/>
              <a:gd name="connsiteY161" fmla="*/ 17727 h 43602"/>
              <a:gd name="connsiteX162" fmla="*/ 1414418 w 2032000"/>
              <a:gd name="connsiteY162" fmla="*/ 14552 h 43602"/>
              <a:gd name="connsiteX163" fmla="*/ 1420768 w 2032000"/>
              <a:gd name="connsiteY163" fmla="*/ 11377 h 43602"/>
              <a:gd name="connsiteX164" fmla="*/ 1426854 w 2032000"/>
              <a:gd name="connsiteY164" fmla="*/ 8731 h 43602"/>
              <a:gd name="connsiteX165" fmla="*/ 1433733 w 2032000"/>
              <a:gd name="connsiteY165" fmla="*/ 6085 h 43602"/>
              <a:gd name="connsiteX166" fmla="*/ 1441406 w 2032000"/>
              <a:gd name="connsiteY166" fmla="*/ 3440 h 43602"/>
              <a:gd name="connsiteX167" fmla="*/ 1450137 w 2032000"/>
              <a:gd name="connsiteY167" fmla="*/ 1588 h 43602"/>
              <a:gd name="connsiteX168" fmla="*/ 1460191 w 2032000"/>
              <a:gd name="connsiteY168" fmla="*/ 529 h 43602"/>
              <a:gd name="connsiteX169" fmla="*/ 1471304 w 2032000"/>
              <a:gd name="connsiteY169" fmla="*/ 0 h 43602"/>
              <a:gd name="connsiteX170" fmla="*/ 1482945 w 2032000"/>
              <a:gd name="connsiteY170" fmla="*/ 529 h 43602"/>
              <a:gd name="connsiteX171" fmla="*/ 1493000 w 2032000"/>
              <a:gd name="connsiteY171" fmla="*/ 1588 h 43602"/>
              <a:gd name="connsiteX172" fmla="*/ 1501731 w 2032000"/>
              <a:gd name="connsiteY172" fmla="*/ 3440 h 43602"/>
              <a:gd name="connsiteX173" fmla="*/ 1509404 w 2032000"/>
              <a:gd name="connsiteY173" fmla="*/ 6085 h 43602"/>
              <a:gd name="connsiteX174" fmla="*/ 1516283 w 2032000"/>
              <a:gd name="connsiteY174" fmla="*/ 8731 h 43602"/>
              <a:gd name="connsiteX175" fmla="*/ 1522368 w 2032000"/>
              <a:gd name="connsiteY175" fmla="*/ 11377 h 43602"/>
              <a:gd name="connsiteX176" fmla="*/ 1528718 w 2032000"/>
              <a:gd name="connsiteY176" fmla="*/ 14552 h 43602"/>
              <a:gd name="connsiteX177" fmla="*/ 1535068 w 2032000"/>
              <a:gd name="connsiteY177" fmla="*/ 17727 h 43602"/>
              <a:gd name="connsiteX178" fmla="*/ 1541154 w 2032000"/>
              <a:gd name="connsiteY178" fmla="*/ 20902 h 43602"/>
              <a:gd name="connsiteX179" fmla="*/ 1548033 w 2032000"/>
              <a:gd name="connsiteY179" fmla="*/ 23548 h 43602"/>
              <a:gd name="connsiteX180" fmla="*/ 1555706 w 2032000"/>
              <a:gd name="connsiteY180" fmla="*/ 25929 h 43602"/>
              <a:gd name="connsiteX181" fmla="*/ 1564437 w 2032000"/>
              <a:gd name="connsiteY181" fmla="*/ 27781 h 43602"/>
              <a:gd name="connsiteX182" fmla="*/ 1574491 w 2032000"/>
              <a:gd name="connsiteY182" fmla="*/ 29104 h 43602"/>
              <a:gd name="connsiteX183" fmla="*/ 1585868 w 2032000"/>
              <a:gd name="connsiteY183" fmla="*/ 29369 h 43602"/>
              <a:gd name="connsiteX184" fmla="*/ 1597245 w 2032000"/>
              <a:gd name="connsiteY184" fmla="*/ 29104 h 43602"/>
              <a:gd name="connsiteX185" fmla="*/ 1607300 w 2032000"/>
              <a:gd name="connsiteY185" fmla="*/ 27781 h 43602"/>
              <a:gd name="connsiteX186" fmla="*/ 1616031 w 2032000"/>
              <a:gd name="connsiteY186" fmla="*/ 25929 h 43602"/>
              <a:gd name="connsiteX187" fmla="*/ 1623704 w 2032000"/>
              <a:gd name="connsiteY187" fmla="*/ 23548 h 43602"/>
              <a:gd name="connsiteX188" fmla="*/ 1630583 w 2032000"/>
              <a:gd name="connsiteY188" fmla="*/ 20902 h 43602"/>
              <a:gd name="connsiteX189" fmla="*/ 1636668 w 2032000"/>
              <a:gd name="connsiteY189" fmla="*/ 17727 h 43602"/>
              <a:gd name="connsiteX190" fmla="*/ 1649368 w 2032000"/>
              <a:gd name="connsiteY190" fmla="*/ 11377 h 43602"/>
              <a:gd name="connsiteX191" fmla="*/ 1655454 w 2032000"/>
              <a:gd name="connsiteY191" fmla="*/ 8731 h 43602"/>
              <a:gd name="connsiteX192" fmla="*/ 1662333 w 2032000"/>
              <a:gd name="connsiteY192" fmla="*/ 6085 h 43602"/>
              <a:gd name="connsiteX193" fmla="*/ 1670006 w 2032000"/>
              <a:gd name="connsiteY193" fmla="*/ 3440 h 43602"/>
              <a:gd name="connsiteX194" fmla="*/ 1678737 w 2032000"/>
              <a:gd name="connsiteY194" fmla="*/ 1588 h 43602"/>
              <a:gd name="connsiteX195" fmla="*/ 1688791 w 2032000"/>
              <a:gd name="connsiteY195" fmla="*/ 529 h 43602"/>
              <a:gd name="connsiteX196" fmla="*/ 1700168 w 2032000"/>
              <a:gd name="connsiteY196" fmla="*/ 0 h 43602"/>
              <a:gd name="connsiteX197" fmla="*/ 1711545 w 2032000"/>
              <a:gd name="connsiteY197" fmla="*/ 529 h 43602"/>
              <a:gd name="connsiteX198" fmla="*/ 1721600 w 2032000"/>
              <a:gd name="connsiteY198" fmla="*/ 1588 h 43602"/>
              <a:gd name="connsiteX199" fmla="*/ 1730331 w 2032000"/>
              <a:gd name="connsiteY199" fmla="*/ 3440 h 43602"/>
              <a:gd name="connsiteX200" fmla="*/ 1738004 w 2032000"/>
              <a:gd name="connsiteY200" fmla="*/ 6085 h 43602"/>
              <a:gd name="connsiteX201" fmla="*/ 1744883 w 2032000"/>
              <a:gd name="connsiteY201" fmla="*/ 8731 h 43602"/>
              <a:gd name="connsiteX202" fmla="*/ 1750968 w 2032000"/>
              <a:gd name="connsiteY202" fmla="*/ 11377 h 43602"/>
              <a:gd name="connsiteX203" fmla="*/ 1757318 w 2032000"/>
              <a:gd name="connsiteY203" fmla="*/ 14552 h 43602"/>
              <a:gd name="connsiteX204" fmla="*/ 1763668 w 2032000"/>
              <a:gd name="connsiteY204" fmla="*/ 17727 h 43602"/>
              <a:gd name="connsiteX205" fmla="*/ 1769754 w 2032000"/>
              <a:gd name="connsiteY205" fmla="*/ 20902 h 43602"/>
              <a:gd name="connsiteX206" fmla="*/ 1776633 w 2032000"/>
              <a:gd name="connsiteY206" fmla="*/ 23548 h 43602"/>
              <a:gd name="connsiteX207" fmla="*/ 1784306 w 2032000"/>
              <a:gd name="connsiteY207" fmla="*/ 25929 h 43602"/>
              <a:gd name="connsiteX208" fmla="*/ 1793037 w 2032000"/>
              <a:gd name="connsiteY208" fmla="*/ 27781 h 43602"/>
              <a:gd name="connsiteX209" fmla="*/ 1803091 w 2032000"/>
              <a:gd name="connsiteY209" fmla="*/ 29104 h 43602"/>
              <a:gd name="connsiteX210" fmla="*/ 1814468 w 2032000"/>
              <a:gd name="connsiteY210" fmla="*/ 29369 h 43602"/>
              <a:gd name="connsiteX211" fmla="*/ 1825845 w 2032000"/>
              <a:gd name="connsiteY211" fmla="*/ 29104 h 43602"/>
              <a:gd name="connsiteX212" fmla="*/ 1835900 w 2032000"/>
              <a:gd name="connsiteY212" fmla="*/ 27781 h 43602"/>
              <a:gd name="connsiteX213" fmla="*/ 1844631 w 2032000"/>
              <a:gd name="connsiteY213" fmla="*/ 25929 h 43602"/>
              <a:gd name="connsiteX214" fmla="*/ 1852304 w 2032000"/>
              <a:gd name="connsiteY214" fmla="*/ 23548 h 43602"/>
              <a:gd name="connsiteX215" fmla="*/ 1859183 w 2032000"/>
              <a:gd name="connsiteY215" fmla="*/ 20902 h 43602"/>
              <a:gd name="connsiteX216" fmla="*/ 1865268 w 2032000"/>
              <a:gd name="connsiteY216" fmla="*/ 17727 h 43602"/>
              <a:gd name="connsiteX217" fmla="*/ 1871618 w 2032000"/>
              <a:gd name="connsiteY217" fmla="*/ 14552 h 43602"/>
              <a:gd name="connsiteX218" fmla="*/ 1877968 w 2032000"/>
              <a:gd name="connsiteY218" fmla="*/ 11377 h 43602"/>
              <a:gd name="connsiteX219" fmla="*/ 1884054 w 2032000"/>
              <a:gd name="connsiteY219" fmla="*/ 8731 h 43602"/>
              <a:gd name="connsiteX220" fmla="*/ 1890933 w 2032000"/>
              <a:gd name="connsiteY220" fmla="*/ 6085 h 43602"/>
              <a:gd name="connsiteX221" fmla="*/ 1898606 w 2032000"/>
              <a:gd name="connsiteY221" fmla="*/ 3440 h 43602"/>
              <a:gd name="connsiteX222" fmla="*/ 1907337 w 2032000"/>
              <a:gd name="connsiteY222" fmla="*/ 1588 h 43602"/>
              <a:gd name="connsiteX223" fmla="*/ 1917391 w 2032000"/>
              <a:gd name="connsiteY223" fmla="*/ 529 h 43602"/>
              <a:gd name="connsiteX224" fmla="*/ 1928768 w 2032000"/>
              <a:gd name="connsiteY224" fmla="*/ 0 h 43602"/>
              <a:gd name="connsiteX225" fmla="*/ 1940145 w 2032000"/>
              <a:gd name="connsiteY225" fmla="*/ 529 h 43602"/>
              <a:gd name="connsiteX226" fmla="*/ 1950200 w 2032000"/>
              <a:gd name="connsiteY226" fmla="*/ 1588 h 43602"/>
              <a:gd name="connsiteX227" fmla="*/ 1958931 w 2032000"/>
              <a:gd name="connsiteY227" fmla="*/ 3440 h 43602"/>
              <a:gd name="connsiteX228" fmla="*/ 1966604 w 2032000"/>
              <a:gd name="connsiteY228" fmla="*/ 6085 h 43602"/>
              <a:gd name="connsiteX229" fmla="*/ 1973483 w 2032000"/>
              <a:gd name="connsiteY229" fmla="*/ 8731 h 43602"/>
              <a:gd name="connsiteX230" fmla="*/ 1979568 w 2032000"/>
              <a:gd name="connsiteY230" fmla="*/ 11377 h 43602"/>
              <a:gd name="connsiteX231" fmla="*/ 1985918 w 2032000"/>
              <a:gd name="connsiteY231" fmla="*/ 14552 h 43602"/>
              <a:gd name="connsiteX232" fmla="*/ 1992268 w 2032000"/>
              <a:gd name="connsiteY232" fmla="*/ 17727 h 43602"/>
              <a:gd name="connsiteX233" fmla="*/ 1998354 w 2032000"/>
              <a:gd name="connsiteY233" fmla="*/ 20902 h 43602"/>
              <a:gd name="connsiteX234" fmla="*/ 2005233 w 2032000"/>
              <a:gd name="connsiteY234" fmla="*/ 23548 h 43602"/>
              <a:gd name="connsiteX235" fmla="*/ 2012906 w 2032000"/>
              <a:gd name="connsiteY235" fmla="*/ 25929 h 43602"/>
              <a:gd name="connsiteX236" fmla="*/ 2021637 w 2032000"/>
              <a:gd name="connsiteY236" fmla="*/ 27781 h 43602"/>
              <a:gd name="connsiteX237" fmla="*/ 2031691 w 2032000"/>
              <a:gd name="connsiteY237" fmla="*/ 29104 h 43602"/>
              <a:gd name="connsiteX238" fmla="*/ 2032000 w 2032000"/>
              <a:gd name="connsiteY238" fmla="*/ 29111 h 43602"/>
              <a:gd name="connsiteX239" fmla="*/ 2032000 w 2032000"/>
              <a:gd name="connsiteY239" fmla="*/ 43344 h 43602"/>
              <a:gd name="connsiteX240" fmla="*/ 2031691 w 2032000"/>
              <a:gd name="connsiteY240" fmla="*/ 43337 h 43602"/>
              <a:gd name="connsiteX241" fmla="*/ 2021637 w 2032000"/>
              <a:gd name="connsiteY241" fmla="*/ 42014 h 43602"/>
              <a:gd name="connsiteX242" fmla="*/ 2012906 w 2032000"/>
              <a:gd name="connsiteY242" fmla="*/ 40162 h 43602"/>
              <a:gd name="connsiteX243" fmla="*/ 2005233 w 2032000"/>
              <a:gd name="connsiteY243" fmla="*/ 37781 h 43602"/>
              <a:gd name="connsiteX244" fmla="*/ 1998354 w 2032000"/>
              <a:gd name="connsiteY244" fmla="*/ 35135 h 43602"/>
              <a:gd name="connsiteX245" fmla="*/ 1992268 w 2032000"/>
              <a:gd name="connsiteY245" fmla="*/ 31960 h 43602"/>
              <a:gd name="connsiteX246" fmla="*/ 1985918 w 2032000"/>
              <a:gd name="connsiteY246" fmla="*/ 28785 h 43602"/>
              <a:gd name="connsiteX247" fmla="*/ 1979568 w 2032000"/>
              <a:gd name="connsiteY247" fmla="*/ 25610 h 43602"/>
              <a:gd name="connsiteX248" fmla="*/ 1973483 w 2032000"/>
              <a:gd name="connsiteY248" fmla="*/ 22964 h 43602"/>
              <a:gd name="connsiteX249" fmla="*/ 1966604 w 2032000"/>
              <a:gd name="connsiteY249" fmla="*/ 20318 h 43602"/>
              <a:gd name="connsiteX250" fmla="*/ 1958931 w 2032000"/>
              <a:gd name="connsiteY250" fmla="*/ 17673 h 43602"/>
              <a:gd name="connsiteX251" fmla="*/ 1950200 w 2032000"/>
              <a:gd name="connsiteY251" fmla="*/ 15821 h 43602"/>
              <a:gd name="connsiteX252" fmla="*/ 1940145 w 2032000"/>
              <a:gd name="connsiteY252" fmla="*/ 14762 h 43602"/>
              <a:gd name="connsiteX253" fmla="*/ 1928768 w 2032000"/>
              <a:gd name="connsiteY253" fmla="*/ 14233 h 43602"/>
              <a:gd name="connsiteX254" fmla="*/ 1917391 w 2032000"/>
              <a:gd name="connsiteY254" fmla="*/ 14762 h 43602"/>
              <a:gd name="connsiteX255" fmla="*/ 1907337 w 2032000"/>
              <a:gd name="connsiteY255" fmla="*/ 15821 h 43602"/>
              <a:gd name="connsiteX256" fmla="*/ 1898606 w 2032000"/>
              <a:gd name="connsiteY256" fmla="*/ 17673 h 43602"/>
              <a:gd name="connsiteX257" fmla="*/ 1890933 w 2032000"/>
              <a:gd name="connsiteY257" fmla="*/ 20318 h 43602"/>
              <a:gd name="connsiteX258" fmla="*/ 1884054 w 2032000"/>
              <a:gd name="connsiteY258" fmla="*/ 22964 h 43602"/>
              <a:gd name="connsiteX259" fmla="*/ 1877968 w 2032000"/>
              <a:gd name="connsiteY259" fmla="*/ 25610 h 43602"/>
              <a:gd name="connsiteX260" fmla="*/ 1871618 w 2032000"/>
              <a:gd name="connsiteY260" fmla="*/ 28785 h 43602"/>
              <a:gd name="connsiteX261" fmla="*/ 1865268 w 2032000"/>
              <a:gd name="connsiteY261" fmla="*/ 31960 h 43602"/>
              <a:gd name="connsiteX262" fmla="*/ 1859183 w 2032000"/>
              <a:gd name="connsiteY262" fmla="*/ 35135 h 43602"/>
              <a:gd name="connsiteX263" fmla="*/ 1852304 w 2032000"/>
              <a:gd name="connsiteY263" fmla="*/ 37781 h 43602"/>
              <a:gd name="connsiteX264" fmla="*/ 1844631 w 2032000"/>
              <a:gd name="connsiteY264" fmla="*/ 40162 h 43602"/>
              <a:gd name="connsiteX265" fmla="*/ 1835900 w 2032000"/>
              <a:gd name="connsiteY265" fmla="*/ 42014 h 43602"/>
              <a:gd name="connsiteX266" fmla="*/ 1825845 w 2032000"/>
              <a:gd name="connsiteY266" fmla="*/ 43337 h 43602"/>
              <a:gd name="connsiteX267" fmla="*/ 1814468 w 2032000"/>
              <a:gd name="connsiteY267" fmla="*/ 43602 h 43602"/>
              <a:gd name="connsiteX268" fmla="*/ 1803091 w 2032000"/>
              <a:gd name="connsiteY268" fmla="*/ 43337 h 43602"/>
              <a:gd name="connsiteX269" fmla="*/ 1793037 w 2032000"/>
              <a:gd name="connsiteY269" fmla="*/ 42014 h 43602"/>
              <a:gd name="connsiteX270" fmla="*/ 1784306 w 2032000"/>
              <a:gd name="connsiteY270" fmla="*/ 40162 h 43602"/>
              <a:gd name="connsiteX271" fmla="*/ 1776633 w 2032000"/>
              <a:gd name="connsiteY271" fmla="*/ 37781 h 43602"/>
              <a:gd name="connsiteX272" fmla="*/ 1769754 w 2032000"/>
              <a:gd name="connsiteY272" fmla="*/ 35135 h 43602"/>
              <a:gd name="connsiteX273" fmla="*/ 1763668 w 2032000"/>
              <a:gd name="connsiteY273" fmla="*/ 31960 h 43602"/>
              <a:gd name="connsiteX274" fmla="*/ 1757318 w 2032000"/>
              <a:gd name="connsiteY274" fmla="*/ 28785 h 43602"/>
              <a:gd name="connsiteX275" fmla="*/ 1750968 w 2032000"/>
              <a:gd name="connsiteY275" fmla="*/ 25610 h 43602"/>
              <a:gd name="connsiteX276" fmla="*/ 1744883 w 2032000"/>
              <a:gd name="connsiteY276" fmla="*/ 22964 h 43602"/>
              <a:gd name="connsiteX277" fmla="*/ 1738004 w 2032000"/>
              <a:gd name="connsiteY277" fmla="*/ 20318 h 43602"/>
              <a:gd name="connsiteX278" fmla="*/ 1730331 w 2032000"/>
              <a:gd name="connsiteY278" fmla="*/ 17673 h 43602"/>
              <a:gd name="connsiteX279" fmla="*/ 1721600 w 2032000"/>
              <a:gd name="connsiteY279" fmla="*/ 15821 h 43602"/>
              <a:gd name="connsiteX280" fmla="*/ 1711545 w 2032000"/>
              <a:gd name="connsiteY280" fmla="*/ 14762 h 43602"/>
              <a:gd name="connsiteX281" fmla="*/ 1700168 w 2032000"/>
              <a:gd name="connsiteY281" fmla="*/ 14233 h 43602"/>
              <a:gd name="connsiteX282" fmla="*/ 1688791 w 2032000"/>
              <a:gd name="connsiteY282" fmla="*/ 14762 h 43602"/>
              <a:gd name="connsiteX283" fmla="*/ 1678737 w 2032000"/>
              <a:gd name="connsiteY283" fmla="*/ 15821 h 43602"/>
              <a:gd name="connsiteX284" fmla="*/ 1670006 w 2032000"/>
              <a:gd name="connsiteY284" fmla="*/ 17673 h 43602"/>
              <a:gd name="connsiteX285" fmla="*/ 1662333 w 2032000"/>
              <a:gd name="connsiteY285" fmla="*/ 20318 h 43602"/>
              <a:gd name="connsiteX286" fmla="*/ 1655454 w 2032000"/>
              <a:gd name="connsiteY286" fmla="*/ 22964 h 43602"/>
              <a:gd name="connsiteX287" fmla="*/ 1649368 w 2032000"/>
              <a:gd name="connsiteY287" fmla="*/ 25610 h 43602"/>
              <a:gd name="connsiteX288" fmla="*/ 1636668 w 2032000"/>
              <a:gd name="connsiteY288" fmla="*/ 31960 h 43602"/>
              <a:gd name="connsiteX289" fmla="*/ 1630583 w 2032000"/>
              <a:gd name="connsiteY289" fmla="*/ 35135 h 43602"/>
              <a:gd name="connsiteX290" fmla="*/ 1623704 w 2032000"/>
              <a:gd name="connsiteY290" fmla="*/ 37781 h 43602"/>
              <a:gd name="connsiteX291" fmla="*/ 1616031 w 2032000"/>
              <a:gd name="connsiteY291" fmla="*/ 40162 h 43602"/>
              <a:gd name="connsiteX292" fmla="*/ 1607300 w 2032000"/>
              <a:gd name="connsiteY292" fmla="*/ 42014 h 43602"/>
              <a:gd name="connsiteX293" fmla="*/ 1597245 w 2032000"/>
              <a:gd name="connsiteY293" fmla="*/ 43337 h 43602"/>
              <a:gd name="connsiteX294" fmla="*/ 1585868 w 2032000"/>
              <a:gd name="connsiteY294" fmla="*/ 43602 h 43602"/>
              <a:gd name="connsiteX295" fmla="*/ 1574491 w 2032000"/>
              <a:gd name="connsiteY295" fmla="*/ 43337 h 43602"/>
              <a:gd name="connsiteX296" fmla="*/ 1564437 w 2032000"/>
              <a:gd name="connsiteY296" fmla="*/ 42014 h 43602"/>
              <a:gd name="connsiteX297" fmla="*/ 1555706 w 2032000"/>
              <a:gd name="connsiteY297" fmla="*/ 40162 h 43602"/>
              <a:gd name="connsiteX298" fmla="*/ 1548033 w 2032000"/>
              <a:gd name="connsiteY298" fmla="*/ 37781 h 43602"/>
              <a:gd name="connsiteX299" fmla="*/ 1541154 w 2032000"/>
              <a:gd name="connsiteY299" fmla="*/ 35135 h 43602"/>
              <a:gd name="connsiteX300" fmla="*/ 1535068 w 2032000"/>
              <a:gd name="connsiteY300" fmla="*/ 31960 h 43602"/>
              <a:gd name="connsiteX301" fmla="*/ 1528718 w 2032000"/>
              <a:gd name="connsiteY301" fmla="*/ 28785 h 43602"/>
              <a:gd name="connsiteX302" fmla="*/ 1522368 w 2032000"/>
              <a:gd name="connsiteY302" fmla="*/ 25610 h 43602"/>
              <a:gd name="connsiteX303" fmla="*/ 1516283 w 2032000"/>
              <a:gd name="connsiteY303" fmla="*/ 22964 h 43602"/>
              <a:gd name="connsiteX304" fmla="*/ 1509404 w 2032000"/>
              <a:gd name="connsiteY304" fmla="*/ 20318 h 43602"/>
              <a:gd name="connsiteX305" fmla="*/ 1501731 w 2032000"/>
              <a:gd name="connsiteY305" fmla="*/ 17673 h 43602"/>
              <a:gd name="connsiteX306" fmla="*/ 1493000 w 2032000"/>
              <a:gd name="connsiteY306" fmla="*/ 15821 h 43602"/>
              <a:gd name="connsiteX307" fmla="*/ 1482945 w 2032000"/>
              <a:gd name="connsiteY307" fmla="*/ 14762 h 43602"/>
              <a:gd name="connsiteX308" fmla="*/ 1471304 w 2032000"/>
              <a:gd name="connsiteY308" fmla="*/ 14233 h 43602"/>
              <a:gd name="connsiteX309" fmla="*/ 1460191 w 2032000"/>
              <a:gd name="connsiteY309" fmla="*/ 14762 h 43602"/>
              <a:gd name="connsiteX310" fmla="*/ 1450137 w 2032000"/>
              <a:gd name="connsiteY310" fmla="*/ 15821 h 43602"/>
              <a:gd name="connsiteX311" fmla="*/ 1441406 w 2032000"/>
              <a:gd name="connsiteY311" fmla="*/ 17673 h 43602"/>
              <a:gd name="connsiteX312" fmla="*/ 1433733 w 2032000"/>
              <a:gd name="connsiteY312" fmla="*/ 20318 h 43602"/>
              <a:gd name="connsiteX313" fmla="*/ 1426854 w 2032000"/>
              <a:gd name="connsiteY313" fmla="*/ 22964 h 43602"/>
              <a:gd name="connsiteX314" fmla="*/ 1420768 w 2032000"/>
              <a:gd name="connsiteY314" fmla="*/ 25610 h 43602"/>
              <a:gd name="connsiteX315" fmla="*/ 1414418 w 2032000"/>
              <a:gd name="connsiteY315" fmla="*/ 28785 h 43602"/>
              <a:gd name="connsiteX316" fmla="*/ 1408068 w 2032000"/>
              <a:gd name="connsiteY316" fmla="*/ 31960 h 43602"/>
              <a:gd name="connsiteX317" fmla="*/ 1401983 w 2032000"/>
              <a:gd name="connsiteY317" fmla="*/ 35135 h 43602"/>
              <a:gd name="connsiteX318" fmla="*/ 1395104 w 2032000"/>
              <a:gd name="connsiteY318" fmla="*/ 37781 h 43602"/>
              <a:gd name="connsiteX319" fmla="*/ 1387431 w 2032000"/>
              <a:gd name="connsiteY319" fmla="*/ 40162 h 43602"/>
              <a:gd name="connsiteX320" fmla="*/ 1378700 w 2032000"/>
              <a:gd name="connsiteY320" fmla="*/ 42014 h 43602"/>
              <a:gd name="connsiteX321" fmla="*/ 1368645 w 2032000"/>
              <a:gd name="connsiteY321" fmla="*/ 43337 h 43602"/>
              <a:gd name="connsiteX322" fmla="*/ 1357268 w 2032000"/>
              <a:gd name="connsiteY322" fmla="*/ 43602 h 43602"/>
              <a:gd name="connsiteX323" fmla="*/ 1345891 w 2032000"/>
              <a:gd name="connsiteY323" fmla="*/ 43337 h 43602"/>
              <a:gd name="connsiteX324" fmla="*/ 1335837 w 2032000"/>
              <a:gd name="connsiteY324" fmla="*/ 42014 h 43602"/>
              <a:gd name="connsiteX325" fmla="*/ 1327106 w 2032000"/>
              <a:gd name="connsiteY325" fmla="*/ 40162 h 43602"/>
              <a:gd name="connsiteX326" fmla="*/ 1319433 w 2032000"/>
              <a:gd name="connsiteY326" fmla="*/ 37781 h 43602"/>
              <a:gd name="connsiteX327" fmla="*/ 1312554 w 2032000"/>
              <a:gd name="connsiteY327" fmla="*/ 35135 h 43602"/>
              <a:gd name="connsiteX328" fmla="*/ 1306468 w 2032000"/>
              <a:gd name="connsiteY328" fmla="*/ 31960 h 43602"/>
              <a:gd name="connsiteX329" fmla="*/ 1300118 w 2032000"/>
              <a:gd name="connsiteY329" fmla="*/ 28785 h 43602"/>
              <a:gd name="connsiteX330" fmla="*/ 1293768 w 2032000"/>
              <a:gd name="connsiteY330" fmla="*/ 25610 h 43602"/>
              <a:gd name="connsiteX331" fmla="*/ 1287683 w 2032000"/>
              <a:gd name="connsiteY331" fmla="*/ 22964 h 43602"/>
              <a:gd name="connsiteX332" fmla="*/ 1280804 w 2032000"/>
              <a:gd name="connsiteY332" fmla="*/ 20318 h 43602"/>
              <a:gd name="connsiteX333" fmla="*/ 1273131 w 2032000"/>
              <a:gd name="connsiteY333" fmla="*/ 17673 h 43602"/>
              <a:gd name="connsiteX334" fmla="*/ 1264400 w 2032000"/>
              <a:gd name="connsiteY334" fmla="*/ 15821 h 43602"/>
              <a:gd name="connsiteX335" fmla="*/ 1254345 w 2032000"/>
              <a:gd name="connsiteY335" fmla="*/ 14762 h 43602"/>
              <a:gd name="connsiteX336" fmla="*/ 1242968 w 2032000"/>
              <a:gd name="connsiteY336" fmla="*/ 14233 h 43602"/>
              <a:gd name="connsiteX337" fmla="*/ 1231591 w 2032000"/>
              <a:gd name="connsiteY337" fmla="*/ 14762 h 43602"/>
              <a:gd name="connsiteX338" fmla="*/ 1221537 w 2032000"/>
              <a:gd name="connsiteY338" fmla="*/ 15821 h 43602"/>
              <a:gd name="connsiteX339" fmla="*/ 1212806 w 2032000"/>
              <a:gd name="connsiteY339" fmla="*/ 17673 h 43602"/>
              <a:gd name="connsiteX340" fmla="*/ 1205133 w 2032000"/>
              <a:gd name="connsiteY340" fmla="*/ 20318 h 43602"/>
              <a:gd name="connsiteX341" fmla="*/ 1198254 w 2032000"/>
              <a:gd name="connsiteY341" fmla="*/ 22964 h 43602"/>
              <a:gd name="connsiteX342" fmla="*/ 1192168 w 2032000"/>
              <a:gd name="connsiteY342" fmla="*/ 25610 h 43602"/>
              <a:gd name="connsiteX343" fmla="*/ 1185818 w 2032000"/>
              <a:gd name="connsiteY343" fmla="*/ 28785 h 43602"/>
              <a:gd name="connsiteX344" fmla="*/ 1179468 w 2032000"/>
              <a:gd name="connsiteY344" fmla="*/ 31960 h 43602"/>
              <a:gd name="connsiteX345" fmla="*/ 1173383 w 2032000"/>
              <a:gd name="connsiteY345" fmla="*/ 35135 h 43602"/>
              <a:gd name="connsiteX346" fmla="*/ 1166504 w 2032000"/>
              <a:gd name="connsiteY346" fmla="*/ 37781 h 43602"/>
              <a:gd name="connsiteX347" fmla="*/ 1158831 w 2032000"/>
              <a:gd name="connsiteY347" fmla="*/ 40162 h 43602"/>
              <a:gd name="connsiteX348" fmla="*/ 1150100 w 2032000"/>
              <a:gd name="connsiteY348" fmla="*/ 42014 h 43602"/>
              <a:gd name="connsiteX349" fmla="*/ 1140045 w 2032000"/>
              <a:gd name="connsiteY349" fmla="*/ 43337 h 43602"/>
              <a:gd name="connsiteX350" fmla="*/ 1130300 w 2032000"/>
              <a:gd name="connsiteY350" fmla="*/ 43564 h 43602"/>
              <a:gd name="connsiteX351" fmla="*/ 1120555 w 2032000"/>
              <a:gd name="connsiteY351" fmla="*/ 43337 h 43602"/>
              <a:gd name="connsiteX352" fmla="*/ 1110501 w 2032000"/>
              <a:gd name="connsiteY352" fmla="*/ 42014 h 43602"/>
              <a:gd name="connsiteX353" fmla="*/ 1101769 w 2032000"/>
              <a:gd name="connsiteY353" fmla="*/ 40162 h 43602"/>
              <a:gd name="connsiteX354" fmla="*/ 1094096 w 2032000"/>
              <a:gd name="connsiteY354" fmla="*/ 37781 h 43602"/>
              <a:gd name="connsiteX355" fmla="*/ 1087217 w 2032000"/>
              <a:gd name="connsiteY355" fmla="*/ 35135 h 43602"/>
              <a:gd name="connsiteX356" fmla="*/ 1081132 w 2032000"/>
              <a:gd name="connsiteY356" fmla="*/ 31960 h 43602"/>
              <a:gd name="connsiteX357" fmla="*/ 1074782 w 2032000"/>
              <a:gd name="connsiteY357" fmla="*/ 28785 h 43602"/>
              <a:gd name="connsiteX358" fmla="*/ 1068432 w 2032000"/>
              <a:gd name="connsiteY358" fmla="*/ 25610 h 43602"/>
              <a:gd name="connsiteX359" fmla="*/ 1062346 w 2032000"/>
              <a:gd name="connsiteY359" fmla="*/ 22964 h 43602"/>
              <a:gd name="connsiteX360" fmla="*/ 1055467 w 2032000"/>
              <a:gd name="connsiteY360" fmla="*/ 20318 h 43602"/>
              <a:gd name="connsiteX361" fmla="*/ 1047794 w 2032000"/>
              <a:gd name="connsiteY361" fmla="*/ 17673 h 43602"/>
              <a:gd name="connsiteX362" fmla="*/ 1039063 w 2032000"/>
              <a:gd name="connsiteY362" fmla="*/ 15821 h 43602"/>
              <a:gd name="connsiteX363" fmla="*/ 1029009 w 2032000"/>
              <a:gd name="connsiteY363" fmla="*/ 14762 h 43602"/>
              <a:gd name="connsiteX364" fmla="*/ 1017632 w 2032000"/>
              <a:gd name="connsiteY364" fmla="*/ 14233 h 43602"/>
              <a:gd name="connsiteX365" fmla="*/ 1016000 w 2032000"/>
              <a:gd name="connsiteY365" fmla="*/ 14309 h 43602"/>
              <a:gd name="connsiteX366" fmla="*/ 1014368 w 2032000"/>
              <a:gd name="connsiteY366" fmla="*/ 14233 h 43602"/>
              <a:gd name="connsiteX367" fmla="*/ 1002991 w 2032000"/>
              <a:gd name="connsiteY367" fmla="*/ 14762 h 43602"/>
              <a:gd name="connsiteX368" fmla="*/ 992937 w 2032000"/>
              <a:gd name="connsiteY368" fmla="*/ 15821 h 43602"/>
              <a:gd name="connsiteX369" fmla="*/ 984206 w 2032000"/>
              <a:gd name="connsiteY369" fmla="*/ 17673 h 43602"/>
              <a:gd name="connsiteX370" fmla="*/ 976533 w 2032000"/>
              <a:gd name="connsiteY370" fmla="*/ 20318 h 43602"/>
              <a:gd name="connsiteX371" fmla="*/ 969654 w 2032000"/>
              <a:gd name="connsiteY371" fmla="*/ 22964 h 43602"/>
              <a:gd name="connsiteX372" fmla="*/ 963568 w 2032000"/>
              <a:gd name="connsiteY372" fmla="*/ 25610 h 43602"/>
              <a:gd name="connsiteX373" fmla="*/ 957218 w 2032000"/>
              <a:gd name="connsiteY373" fmla="*/ 28785 h 43602"/>
              <a:gd name="connsiteX374" fmla="*/ 950868 w 2032000"/>
              <a:gd name="connsiteY374" fmla="*/ 31960 h 43602"/>
              <a:gd name="connsiteX375" fmla="*/ 944783 w 2032000"/>
              <a:gd name="connsiteY375" fmla="*/ 35135 h 43602"/>
              <a:gd name="connsiteX376" fmla="*/ 937904 w 2032000"/>
              <a:gd name="connsiteY376" fmla="*/ 37781 h 43602"/>
              <a:gd name="connsiteX377" fmla="*/ 930231 w 2032000"/>
              <a:gd name="connsiteY377" fmla="*/ 40162 h 43602"/>
              <a:gd name="connsiteX378" fmla="*/ 921499 w 2032000"/>
              <a:gd name="connsiteY378" fmla="*/ 42014 h 43602"/>
              <a:gd name="connsiteX379" fmla="*/ 911445 w 2032000"/>
              <a:gd name="connsiteY379" fmla="*/ 43337 h 43602"/>
              <a:gd name="connsiteX380" fmla="*/ 901700 w 2032000"/>
              <a:gd name="connsiteY380" fmla="*/ 43564 h 43602"/>
              <a:gd name="connsiteX381" fmla="*/ 891955 w 2032000"/>
              <a:gd name="connsiteY381" fmla="*/ 43337 h 43602"/>
              <a:gd name="connsiteX382" fmla="*/ 881900 w 2032000"/>
              <a:gd name="connsiteY382" fmla="*/ 42014 h 43602"/>
              <a:gd name="connsiteX383" fmla="*/ 873169 w 2032000"/>
              <a:gd name="connsiteY383" fmla="*/ 40162 h 43602"/>
              <a:gd name="connsiteX384" fmla="*/ 865496 w 2032000"/>
              <a:gd name="connsiteY384" fmla="*/ 37781 h 43602"/>
              <a:gd name="connsiteX385" fmla="*/ 858617 w 2032000"/>
              <a:gd name="connsiteY385" fmla="*/ 35135 h 43602"/>
              <a:gd name="connsiteX386" fmla="*/ 852532 w 2032000"/>
              <a:gd name="connsiteY386" fmla="*/ 31960 h 43602"/>
              <a:gd name="connsiteX387" fmla="*/ 846182 w 2032000"/>
              <a:gd name="connsiteY387" fmla="*/ 28785 h 43602"/>
              <a:gd name="connsiteX388" fmla="*/ 839832 w 2032000"/>
              <a:gd name="connsiteY388" fmla="*/ 25610 h 43602"/>
              <a:gd name="connsiteX389" fmla="*/ 833746 w 2032000"/>
              <a:gd name="connsiteY389" fmla="*/ 22964 h 43602"/>
              <a:gd name="connsiteX390" fmla="*/ 826867 w 2032000"/>
              <a:gd name="connsiteY390" fmla="*/ 20318 h 43602"/>
              <a:gd name="connsiteX391" fmla="*/ 819194 w 2032000"/>
              <a:gd name="connsiteY391" fmla="*/ 17673 h 43602"/>
              <a:gd name="connsiteX392" fmla="*/ 810463 w 2032000"/>
              <a:gd name="connsiteY392" fmla="*/ 15821 h 43602"/>
              <a:gd name="connsiteX393" fmla="*/ 800409 w 2032000"/>
              <a:gd name="connsiteY393" fmla="*/ 14762 h 43602"/>
              <a:gd name="connsiteX394" fmla="*/ 789032 w 2032000"/>
              <a:gd name="connsiteY394" fmla="*/ 14233 h 43602"/>
              <a:gd name="connsiteX395" fmla="*/ 777655 w 2032000"/>
              <a:gd name="connsiteY395" fmla="*/ 14762 h 43602"/>
              <a:gd name="connsiteX396" fmla="*/ 767600 w 2032000"/>
              <a:gd name="connsiteY396" fmla="*/ 15821 h 43602"/>
              <a:gd name="connsiteX397" fmla="*/ 758869 w 2032000"/>
              <a:gd name="connsiteY397" fmla="*/ 17673 h 43602"/>
              <a:gd name="connsiteX398" fmla="*/ 751196 w 2032000"/>
              <a:gd name="connsiteY398" fmla="*/ 20318 h 43602"/>
              <a:gd name="connsiteX399" fmla="*/ 744317 w 2032000"/>
              <a:gd name="connsiteY399" fmla="*/ 22964 h 43602"/>
              <a:gd name="connsiteX400" fmla="*/ 738232 w 2032000"/>
              <a:gd name="connsiteY400" fmla="*/ 25610 h 43602"/>
              <a:gd name="connsiteX401" fmla="*/ 725532 w 2032000"/>
              <a:gd name="connsiteY401" fmla="*/ 31960 h 43602"/>
              <a:gd name="connsiteX402" fmla="*/ 719446 w 2032000"/>
              <a:gd name="connsiteY402" fmla="*/ 35135 h 43602"/>
              <a:gd name="connsiteX403" fmla="*/ 712567 w 2032000"/>
              <a:gd name="connsiteY403" fmla="*/ 37781 h 43602"/>
              <a:gd name="connsiteX404" fmla="*/ 704894 w 2032000"/>
              <a:gd name="connsiteY404" fmla="*/ 40162 h 43602"/>
              <a:gd name="connsiteX405" fmla="*/ 696163 w 2032000"/>
              <a:gd name="connsiteY405" fmla="*/ 42014 h 43602"/>
              <a:gd name="connsiteX406" fmla="*/ 686109 w 2032000"/>
              <a:gd name="connsiteY406" fmla="*/ 43337 h 43602"/>
              <a:gd name="connsiteX407" fmla="*/ 674732 w 2032000"/>
              <a:gd name="connsiteY407" fmla="*/ 43602 h 43602"/>
              <a:gd name="connsiteX408" fmla="*/ 663355 w 2032000"/>
              <a:gd name="connsiteY408" fmla="*/ 43337 h 43602"/>
              <a:gd name="connsiteX409" fmla="*/ 653300 w 2032000"/>
              <a:gd name="connsiteY409" fmla="*/ 42014 h 43602"/>
              <a:gd name="connsiteX410" fmla="*/ 644569 w 2032000"/>
              <a:gd name="connsiteY410" fmla="*/ 40162 h 43602"/>
              <a:gd name="connsiteX411" fmla="*/ 636896 w 2032000"/>
              <a:gd name="connsiteY411" fmla="*/ 37781 h 43602"/>
              <a:gd name="connsiteX412" fmla="*/ 630017 w 2032000"/>
              <a:gd name="connsiteY412" fmla="*/ 35135 h 43602"/>
              <a:gd name="connsiteX413" fmla="*/ 623932 w 2032000"/>
              <a:gd name="connsiteY413" fmla="*/ 31960 h 43602"/>
              <a:gd name="connsiteX414" fmla="*/ 617582 w 2032000"/>
              <a:gd name="connsiteY414" fmla="*/ 28785 h 43602"/>
              <a:gd name="connsiteX415" fmla="*/ 611232 w 2032000"/>
              <a:gd name="connsiteY415" fmla="*/ 25610 h 43602"/>
              <a:gd name="connsiteX416" fmla="*/ 605146 w 2032000"/>
              <a:gd name="connsiteY416" fmla="*/ 22964 h 43602"/>
              <a:gd name="connsiteX417" fmla="*/ 598267 w 2032000"/>
              <a:gd name="connsiteY417" fmla="*/ 20318 h 43602"/>
              <a:gd name="connsiteX418" fmla="*/ 590594 w 2032000"/>
              <a:gd name="connsiteY418" fmla="*/ 17673 h 43602"/>
              <a:gd name="connsiteX419" fmla="*/ 581863 w 2032000"/>
              <a:gd name="connsiteY419" fmla="*/ 15821 h 43602"/>
              <a:gd name="connsiteX420" fmla="*/ 571809 w 2032000"/>
              <a:gd name="connsiteY420" fmla="*/ 14762 h 43602"/>
              <a:gd name="connsiteX421" fmla="*/ 560167 w 2032000"/>
              <a:gd name="connsiteY421" fmla="*/ 14233 h 43602"/>
              <a:gd name="connsiteX422" fmla="*/ 549055 w 2032000"/>
              <a:gd name="connsiteY422" fmla="*/ 14762 h 43602"/>
              <a:gd name="connsiteX423" fmla="*/ 539000 w 2032000"/>
              <a:gd name="connsiteY423" fmla="*/ 15821 h 43602"/>
              <a:gd name="connsiteX424" fmla="*/ 530269 w 2032000"/>
              <a:gd name="connsiteY424" fmla="*/ 17673 h 43602"/>
              <a:gd name="connsiteX425" fmla="*/ 522596 w 2032000"/>
              <a:gd name="connsiteY425" fmla="*/ 20318 h 43602"/>
              <a:gd name="connsiteX426" fmla="*/ 515717 w 2032000"/>
              <a:gd name="connsiteY426" fmla="*/ 22964 h 43602"/>
              <a:gd name="connsiteX427" fmla="*/ 509632 w 2032000"/>
              <a:gd name="connsiteY427" fmla="*/ 25610 h 43602"/>
              <a:gd name="connsiteX428" fmla="*/ 503282 w 2032000"/>
              <a:gd name="connsiteY428" fmla="*/ 28785 h 43602"/>
              <a:gd name="connsiteX429" fmla="*/ 496932 w 2032000"/>
              <a:gd name="connsiteY429" fmla="*/ 31960 h 43602"/>
              <a:gd name="connsiteX430" fmla="*/ 490846 w 2032000"/>
              <a:gd name="connsiteY430" fmla="*/ 35135 h 43602"/>
              <a:gd name="connsiteX431" fmla="*/ 483967 w 2032000"/>
              <a:gd name="connsiteY431" fmla="*/ 37781 h 43602"/>
              <a:gd name="connsiteX432" fmla="*/ 476294 w 2032000"/>
              <a:gd name="connsiteY432" fmla="*/ 40162 h 43602"/>
              <a:gd name="connsiteX433" fmla="*/ 467563 w 2032000"/>
              <a:gd name="connsiteY433" fmla="*/ 42014 h 43602"/>
              <a:gd name="connsiteX434" fmla="*/ 457509 w 2032000"/>
              <a:gd name="connsiteY434" fmla="*/ 43337 h 43602"/>
              <a:gd name="connsiteX435" fmla="*/ 446132 w 2032000"/>
              <a:gd name="connsiteY435" fmla="*/ 43602 h 43602"/>
              <a:gd name="connsiteX436" fmla="*/ 434755 w 2032000"/>
              <a:gd name="connsiteY436" fmla="*/ 43337 h 43602"/>
              <a:gd name="connsiteX437" fmla="*/ 424700 w 2032000"/>
              <a:gd name="connsiteY437" fmla="*/ 42014 h 43602"/>
              <a:gd name="connsiteX438" fmla="*/ 415969 w 2032000"/>
              <a:gd name="connsiteY438" fmla="*/ 40162 h 43602"/>
              <a:gd name="connsiteX439" fmla="*/ 408296 w 2032000"/>
              <a:gd name="connsiteY439" fmla="*/ 37781 h 43602"/>
              <a:gd name="connsiteX440" fmla="*/ 401417 w 2032000"/>
              <a:gd name="connsiteY440" fmla="*/ 35135 h 43602"/>
              <a:gd name="connsiteX441" fmla="*/ 395332 w 2032000"/>
              <a:gd name="connsiteY441" fmla="*/ 31960 h 43602"/>
              <a:gd name="connsiteX442" fmla="*/ 388982 w 2032000"/>
              <a:gd name="connsiteY442" fmla="*/ 28785 h 43602"/>
              <a:gd name="connsiteX443" fmla="*/ 382632 w 2032000"/>
              <a:gd name="connsiteY443" fmla="*/ 25610 h 43602"/>
              <a:gd name="connsiteX444" fmla="*/ 376546 w 2032000"/>
              <a:gd name="connsiteY444" fmla="*/ 22964 h 43602"/>
              <a:gd name="connsiteX445" fmla="*/ 369667 w 2032000"/>
              <a:gd name="connsiteY445" fmla="*/ 20318 h 43602"/>
              <a:gd name="connsiteX446" fmla="*/ 361994 w 2032000"/>
              <a:gd name="connsiteY446" fmla="*/ 17673 h 43602"/>
              <a:gd name="connsiteX447" fmla="*/ 353263 w 2032000"/>
              <a:gd name="connsiteY447" fmla="*/ 15821 h 43602"/>
              <a:gd name="connsiteX448" fmla="*/ 343209 w 2032000"/>
              <a:gd name="connsiteY448" fmla="*/ 14762 h 43602"/>
              <a:gd name="connsiteX449" fmla="*/ 331832 w 2032000"/>
              <a:gd name="connsiteY449" fmla="*/ 14233 h 43602"/>
              <a:gd name="connsiteX450" fmla="*/ 320455 w 2032000"/>
              <a:gd name="connsiteY450" fmla="*/ 14762 h 43602"/>
              <a:gd name="connsiteX451" fmla="*/ 310400 w 2032000"/>
              <a:gd name="connsiteY451" fmla="*/ 15821 h 43602"/>
              <a:gd name="connsiteX452" fmla="*/ 301669 w 2032000"/>
              <a:gd name="connsiteY452" fmla="*/ 17673 h 43602"/>
              <a:gd name="connsiteX453" fmla="*/ 293996 w 2032000"/>
              <a:gd name="connsiteY453" fmla="*/ 20318 h 43602"/>
              <a:gd name="connsiteX454" fmla="*/ 287117 w 2032000"/>
              <a:gd name="connsiteY454" fmla="*/ 22964 h 43602"/>
              <a:gd name="connsiteX455" fmla="*/ 281032 w 2032000"/>
              <a:gd name="connsiteY455" fmla="*/ 25610 h 43602"/>
              <a:gd name="connsiteX456" fmla="*/ 274682 w 2032000"/>
              <a:gd name="connsiteY456" fmla="*/ 28785 h 43602"/>
              <a:gd name="connsiteX457" fmla="*/ 268332 w 2032000"/>
              <a:gd name="connsiteY457" fmla="*/ 31960 h 43602"/>
              <a:gd name="connsiteX458" fmla="*/ 262246 w 2032000"/>
              <a:gd name="connsiteY458" fmla="*/ 35135 h 43602"/>
              <a:gd name="connsiteX459" fmla="*/ 255367 w 2032000"/>
              <a:gd name="connsiteY459" fmla="*/ 37781 h 43602"/>
              <a:gd name="connsiteX460" fmla="*/ 247694 w 2032000"/>
              <a:gd name="connsiteY460" fmla="*/ 40162 h 43602"/>
              <a:gd name="connsiteX461" fmla="*/ 238963 w 2032000"/>
              <a:gd name="connsiteY461" fmla="*/ 42014 h 43602"/>
              <a:gd name="connsiteX462" fmla="*/ 228909 w 2032000"/>
              <a:gd name="connsiteY462" fmla="*/ 43337 h 43602"/>
              <a:gd name="connsiteX463" fmla="*/ 217532 w 2032000"/>
              <a:gd name="connsiteY463" fmla="*/ 43602 h 43602"/>
              <a:gd name="connsiteX464" fmla="*/ 206155 w 2032000"/>
              <a:gd name="connsiteY464" fmla="*/ 43337 h 43602"/>
              <a:gd name="connsiteX465" fmla="*/ 196100 w 2032000"/>
              <a:gd name="connsiteY465" fmla="*/ 42014 h 43602"/>
              <a:gd name="connsiteX466" fmla="*/ 187369 w 2032000"/>
              <a:gd name="connsiteY466" fmla="*/ 40162 h 43602"/>
              <a:gd name="connsiteX467" fmla="*/ 179696 w 2032000"/>
              <a:gd name="connsiteY467" fmla="*/ 37781 h 43602"/>
              <a:gd name="connsiteX468" fmla="*/ 172817 w 2032000"/>
              <a:gd name="connsiteY468" fmla="*/ 35135 h 43602"/>
              <a:gd name="connsiteX469" fmla="*/ 166732 w 2032000"/>
              <a:gd name="connsiteY469" fmla="*/ 31960 h 43602"/>
              <a:gd name="connsiteX470" fmla="*/ 160382 w 2032000"/>
              <a:gd name="connsiteY470" fmla="*/ 28785 h 43602"/>
              <a:gd name="connsiteX471" fmla="*/ 154032 w 2032000"/>
              <a:gd name="connsiteY471" fmla="*/ 25610 h 43602"/>
              <a:gd name="connsiteX472" fmla="*/ 147946 w 2032000"/>
              <a:gd name="connsiteY472" fmla="*/ 22964 h 43602"/>
              <a:gd name="connsiteX473" fmla="*/ 141067 w 2032000"/>
              <a:gd name="connsiteY473" fmla="*/ 20318 h 43602"/>
              <a:gd name="connsiteX474" fmla="*/ 133394 w 2032000"/>
              <a:gd name="connsiteY474" fmla="*/ 17673 h 43602"/>
              <a:gd name="connsiteX475" fmla="*/ 124663 w 2032000"/>
              <a:gd name="connsiteY475" fmla="*/ 15821 h 43602"/>
              <a:gd name="connsiteX476" fmla="*/ 114609 w 2032000"/>
              <a:gd name="connsiteY476" fmla="*/ 14762 h 43602"/>
              <a:gd name="connsiteX477" fmla="*/ 103232 w 2032000"/>
              <a:gd name="connsiteY477" fmla="*/ 14233 h 43602"/>
              <a:gd name="connsiteX478" fmla="*/ 91855 w 2032000"/>
              <a:gd name="connsiteY478" fmla="*/ 14762 h 43602"/>
              <a:gd name="connsiteX479" fmla="*/ 81800 w 2032000"/>
              <a:gd name="connsiteY479" fmla="*/ 15821 h 43602"/>
              <a:gd name="connsiteX480" fmla="*/ 73069 w 2032000"/>
              <a:gd name="connsiteY480" fmla="*/ 17673 h 43602"/>
              <a:gd name="connsiteX481" fmla="*/ 65396 w 2032000"/>
              <a:gd name="connsiteY481" fmla="*/ 20318 h 43602"/>
              <a:gd name="connsiteX482" fmla="*/ 58517 w 2032000"/>
              <a:gd name="connsiteY482" fmla="*/ 22964 h 43602"/>
              <a:gd name="connsiteX483" fmla="*/ 52432 w 2032000"/>
              <a:gd name="connsiteY483" fmla="*/ 25610 h 43602"/>
              <a:gd name="connsiteX484" fmla="*/ 46082 w 2032000"/>
              <a:gd name="connsiteY484" fmla="*/ 28785 h 43602"/>
              <a:gd name="connsiteX485" fmla="*/ 39732 w 2032000"/>
              <a:gd name="connsiteY485" fmla="*/ 31960 h 43602"/>
              <a:gd name="connsiteX486" fmla="*/ 33646 w 2032000"/>
              <a:gd name="connsiteY486" fmla="*/ 35135 h 43602"/>
              <a:gd name="connsiteX487" fmla="*/ 26767 w 2032000"/>
              <a:gd name="connsiteY487" fmla="*/ 37781 h 43602"/>
              <a:gd name="connsiteX488" fmla="*/ 19094 w 2032000"/>
              <a:gd name="connsiteY488" fmla="*/ 40162 h 43602"/>
              <a:gd name="connsiteX489" fmla="*/ 10363 w 2032000"/>
              <a:gd name="connsiteY489" fmla="*/ 42014 h 43602"/>
              <a:gd name="connsiteX490" fmla="*/ 309 w 2032000"/>
              <a:gd name="connsiteY490" fmla="*/ 43337 h 43602"/>
              <a:gd name="connsiteX491" fmla="*/ 0 w 2032000"/>
              <a:gd name="connsiteY491" fmla="*/ 43344 h 43602"/>
              <a:gd name="connsiteX492" fmla="*/ 0 w 2032000"/>
              <a:gd name="connsiteY492" fmla="*/ 29111 h 43602"/>
              <a:gd name="connsiteX493" fmla="*/ 309 w 2032000"/>
              <a:gd name="connsiteY493" fmla="*/ 29104 h 43602"/>
              <a:gd name="connsiteX494" fmla="*/ 10363 w 2032000"/>
              <a:gd name="connsiteY494" fmla="*/ 27781 h 43602"/>
              <a:gd name="connsiteX495" fmla="*/ 19094 w 2032000"/>
              <a:gd name="connsiteY495" fmla="*/ 25929 h 43602"/>
              <a:gd name="connsiteX496" fmla="*/ 26767 w 2032000"/>
              <a:gd name="connsiteY496" fmla="*/ 23548 h 43602"/>
              <a:gd name="connsiteX497" fmla="*/ 33646 w 2032000"/>
              <a:gd name="connsiteY497" fmla="*/ 20902 h 43602"/>
              <a:gd name="connsiteX498" fmla="*/ 39732 w 2032000"/>
              <a:gd name="connsiteY498" fmla="*/ 17727 h 43602"/>
              <a:gd name="connsiteX499" fmla="*/ 46082 w 2032000"/>
              <a:gd name="connsiteY499" fmla="*/ 14552 h 43602"/>
              <a:gd name="connsiteX500" fmla="*/ 52432 w 2032000"/>
              <a:gd name="connsiteY500" fmla="*/ 11377 h 43602"/>
              <a:gd name="connsiteX501" fmla="*/ 58517 w 2032000"/>
              <a:gd name="connsiteY501" fmla="*/ 8731 h 43602"/>
              <a:gd name="connsiteX502" fmla="*/ 65396 w 2032000"/>
              <a:gd name="connsiteY502" fmla="*/ 6085 h 43602"/>
              <a:gd name="connsiteX503" fmla="*/ 73069 w 2032000"/>
              <a:gd name="connsiteY503" fmla="*/ 3440 h 43602"/>
              <a:gd name="connsiteX504" fmla="*/ 81800 w 2032000"/>
              <a:gd name="connsiteY504" fmla="*/ 1588 h 43602"/>
              <a:gd name="connsiteX505" fmla="*/ 91855 w 2032000"/>
              <a:gd name="connsiteY505" fmla="*/ 529 h 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2032000" h="43602">
                <a:moveTo>
                  <a:pt x="103232" y="0"/>
                </a:moveTo>
                <a:lnTo>
                  <a:pt x="114609" y="529"/>
                </a:lnTo>
                <a:lnTo>
                  <a:pt x="124663" y="1588"/>
                </a:lnTo>
                <a:lnTo>
                  <a:pt x="133394" y="3440"/>
                </a:lnTo>
                <a:lnTo>
                  <a:pt x="141067" y="6085"/>
                </a:lnTo>
                <a:lnTo>
                  <a:pt x="147946" y="8731"/>
                </a:lnTo>
                <a:lnTo>
                  <a:pt x="154032" y="11377"/>
                </a:lnTo>
                <a:lnTo>
                  <a:pt x="160382" y="14552"/>
                </a:lnTo>
                <a:lnTo>
                  <a:pt x="166732" y="17727"/>
                </a:lnTo>
                <a:lnTo>
                  <a:pt x="172817" y="20902"/>
                </a:lnTo>
                <a:lnTo>
                  <a:pt x="179696" y="23548"/>
                </a:lnTo>
                <a:lnTo>
                  <a:pt x="187369" y="25929"/>
                </a:lnTo>
                <a:lnTo>
                  <a:pt x="196100" y="27781"/>
                </a:lnTo>
                <a:lnTo>
                  <a:pt x="206155" y="29104"/>
                </a:lnTo>
                <a:lnTo>
                  <a:pt x="217532" y="29369"/>
                </a:lnTo>
                <a:lnTo>
                  <a:pt x="228909" y="29104"/>
                </a:lnTo>
                <a:lnTo>
                  <a:pt x="238963" y="27781"/>
                </a:lnTo>
                <a:lnTo>
                  <a:pt x="247694" y="25929"/>
                </a:lnTo>
                <a:lnTo>
                  <a:pt x="255367" y="23548"/>
                </a:lnTo>
                <a:lnTo>
                  <a:pt x="262246" y="20902"/>
                </a:lnTo>
                <a:lnTo>
                  <a:pt x="268332" y="17727"/>
                </a:lnTo>
                <a:lnTo>
                  <a:pt x="274682" y="14552"/>
                </a:lnTo>
                <a:lnTo>
                  <a:pt x="281032" y="11377"/>
                </a:lnTo>
                <a:lnTo>
                  <a:pt x="287117" y="8731"/>
                </a:lnTo>
                <a:lnTo>
                  <a:pt x="293996" y="6085"/>
                </a:lnTo>
                <a:lnTo>
                  <a:pt x="301669" y="3440"/>
                </a:lnTo>
                <a:lnTo>
                  <a:pt x="310400" y="1588"/>
                </a:lnTo>
                <a:lnTo>
                  <a:pt x="320455" y="529"/>
                </a:lnTo>
                <a:lnTo>
                  <a:pt x="331832" y="0"/>
                </a:lnTo>
                <a:lnTo>
                  <a:pt x="343209" y="529"/>
                </a:lnTo>
                <a:lnTo>
                  <a:pt x="353263" y="1588"/>
                </a:lnTo>
                <a:lnTo>
                  <a:pt x="361994" y="3440"/>
                </a:lnTo>
                <a:lnTo>
                  <a:pt x="369667" y="6085"/>
                </a:lnTo>
                <a:lnTo>
                  <a:pt x="376546" y="8731"/>
                </a:lnTo>
                <a:lnTo>
                  <a:pt x="382632" y="11377"/>
                </a:lnTo>
                <a:lnTo>
                  <a:pt x="388982" y="14552"/>
                </a:lnTo>
                <a:lnTo>
                  <a:pt x="395332" y="17727"/>
                </a:lnTo>
                <a:lnTo>
                  <a:pt x="401417" y="20902"/>
                </a:lnTo>
                <a:lnTo>
                  <a:pt x="408296" y="23548"/>
                </a:lnTo>
                <a:lnTo>
                  <a:pt x="415969" y="25929"/>
                </a:lnTo>
                <a:lnTo>
                  <a:pt x="424700" y="27781"/>
                </a:lnTo>
                <a:lnTo>
                  <a:pt x="434755" y="29104"/>
                </a:lnTo>
                <a:lnTo>
                  <a:pt x="446132" y="29369"/>
                </a:lnTo>
                <a:lnTo>
                  <a:pt x="457509" y="29104"/>
                </a:lnTo>
                <a:lnTo>
                  <a:pt x="467563" y="27781"/>
                </a:lnTo>
                <a:lnTo>
                  <a:pt x="476294" y="25929"/>
                </a:lnTo>
                <a:lnTo>
                  <a:pt x="483967" y="23548"/>
                </a:lnTo>
                <a:lnTo>
                  <a:pt x="490846" y="20902"/>
                </a:lnTo>
                <a:lnTo>
                  <a:pt x="496932" y="17727"/>
                </a:lnTo>
                <a:lnTo>
                  <a:pt x="503282" y="14552"/>
                </a:lnTo>
                <a:lnTo>
                  <a:pt x="509632" y="11377"/>
                </a:lnTo>
                <a:lnTo>
                  <a:pt x="515717" y="8731"/>
                </a:lnTo>
                <a:lnTo>
                  <a:pt x="522596" y="6085"/>
                </a:lnTo>
                <a:lnTo>
                  <a:pt x="530269" y="3440"/>
                </a:lnTo>
                <a:lnTo>
                  <a:pt x="539000" y="1588"/>
                </a:lnTo>
                <a:lnTo>
                  <a:pt x="549055" y="529"/>
                </a:lnTo>
                <a:lnTo>
                  <a:pt x="560167" y="0"/>
                </a:lnTo>
                <a:lnTo>
                  <a:pt x="571809" y="529"/>
                </a:lnTo>
                <a:lnTo>
                  <a:pt x="581863" y="1588"/>
                </a:lnTo>
                <a:lnTo>
                  <a:pt x="590594" y="3440"/>
                </a:lnTo>
                <a:lnTo>
                  <a:pt x="598267" y="6085"/>
                </a:lnTo>
                <a:lnTo>
                  <a:pt x="605146" y="8731"/>
                </a:lnTo>
                <a:lnTo>
                  <a:pt x="611232" y="11377"/>
                </a:lnTo>
                <a:lnTo>
                  <a:pt x="617582" y="14552"/>
                </a:lnTo>
                <a:lnTo>
                  <a:pt x="623932" y="17727"/>
                </a:lnTo>
                <a:lnTo>
                  <a:pt x="630017" y="20902"/>
                </a:lnTo>
                <a:lnTo>
                  <a:pt x="636896" y="23548"/>
                </a:lnTo>
                <a:lnTo>
                  <a:pt x="644569" y="25929"/>
                </a:lnTo>
                <a:lnTo>
                  <a:pt x="653300" y="27781"/>
                </a:lnTo>
                <a:lnTo>
                  <a:pt x="663355" y="29104"/>
                </a:lnTo>
                <a:lnTo>
                  <a:pt x="674732" y="29369"/>
                </a:lnTo>
                <a:lnTo>
                  <a:pt x="686109" y="29104"/>
                </a:lnTo>
                <a:lnTo>
                  <a:pt x="696163" y="27781"/>
                </a:lnTo>
                <a:lnTo>
                  <a:pt x="704894" y="25929"/>
                </a:lnTo>
                <a:lnTo>
                  <a:pt x="712567" y="23548"/>
                </a:lnTo>
                <a:lnTo>
                  <a:pt x="719446" y="20902"/>
                </a:lnTo>
                <a:lnTo>
                  <a:pt x="725532" y="17727"/>
                </a:lnTo>
                <a:lnTo>
                  <a:pt x="738232" y="11377"/>
                </a:lnTo>
                <a:lnTo>
                  <a:pt x="744317" y="8731"/>
                </a:lnTo>
                <a:lnTo>
                  <a:pt x="751196" y="6085"/>
                </a:lnTo>
                <a:lnTo>
                  <a:pt x="758869" y="3440"/>
                </a:lnTo>
                <a:lnTo>
                  <a:pt x="767600" y="1588"/>
                </a:lnTo>
                <a:lnTo>
                  <a:pt x="777655" y="529"/>
                </a:lnTo>
                <a:lnTo>
                  <a:pt x="789032" y="0"/>
                </a:lnTo>
                <a:lnTo>
                  <a:pt x="800409" y="529"/>
                </a:lnTo>
                <a:lnTo>
                  <a:pt x="810463" y="1588"/>
                </a:lnTo>
                <a:lnTo>
                  <a:pt x="819194" y="3440"/>
                </a:lnTo>
                <a:lnTo>
                  <a:pt x="826867" y="6085"/>
                </a:lnTo>
                <a:lnTo>
                  <a:pt x="833746" y="8731"/>
                </a:lnTo>
                <a:lnTo>
                  <a:pt x="839832" y="11377"/>
                </a:lnTo>
                <a:lnTo>
                  <a:pt x="846182" y="14552"/>
                </a:lnTo>
                <a:lnTo>
                  <a:pt x="852532" y="17727"/>
                </a:lnTo>
                <a:lnTo>
                  <a:pt x="858617" y="20902"/>
                </a:lnTo>
                <a:lnTo>
                  <a:pt x="865496" y="23548"/>
                </a:lnTo>
                <a:lnTo>
                  <a:pt x="873169" y="25929"/>
                </a:lnTo>
                <a:lnTo>
                  <a:pt x="881900" y="27781"/>
                </a:lnTo>
                <a:lnTo>
                  <a:pt x="891955" y="29104"/>
                </a:lnTo>
                <a:lnTo>
                  <a:pt x="901700" y="29331"/>
                </a:lnTo>
                <a:lnTo>
                  <a:pt x="911445" y="29104"/>
                </a:lnTo>
                <a:lnTo>
                  <a:pt x="921499" y="27781"/>
                </a:lnTo>
                <a:lnTo>
                  <a:pt x="930231" y="25929"/>
                </a:lnTo>
                <a:lnTo>
                  <a:pt x="937904" y="23548"/>
                </a:lnTo>
                <a:lnTo>
                  <a:pt x="944783" y="20902"/>
                </a:lnTo>
                <a:lnTo>
                  <a:pt x="950868" y="17727"/>
                </a:lnTo>
                <a:lnTo>
                  <a:pt x="957218" y="14552"/>
                </a:lnTo>
                <a:lnTo>
                  <a:pt x="963568" y="11377"/>
                </a:lnTo>
                <a:lnTo>
                  <a:pt x="969654" y="8731"/>
                </a:lnTo>
                <a:lnTo>
                  <a:pt x="976533" y="6085"/>
                </a:lnTo>
                <a:lnTo>
                  <a:pt x="984206" y="3440"/>
                </a:lnTo>
                <a:lnTo>
                  <a:pt x="992937" y="1588"/>
                </a:lnTo>
                <a:lnTo>
                  <a:pt x="1002991" y="529"/>
                </a:lnTo>
                <a:lnTo>
                  <a:pt x="1014368" y="0"/>
                </a:lnTo>
                <a:lnTo>
                  <a:pt x="1016000" y="76"/>
                </a:lnTo>
                <a:lnTo>
                  <a:pt x="1017632" y="0"/>
                </a:lnTo>
                <a:lnTo>
                  <a:pt x="1029009" y="529"/>
                </a:lnTo>
                <a:lnTo>
                  <a:pt x="1039063" y="1588"/>
                </a:lnTo>
                <a:lnTo>
                  <a:pt x="1047794" y="3440"/>
                </a:lnTo>
                <a:lnTo>
                  <a:pt x="1055467" y="6085"/>
                </a:lnTo>
                <a:lnTo>
                  <a:pt x="1062346" y="8731"/>
                </a:lnTo>
                <a:lnTo>
                  <a:pt x="1068432" y="11377"/>
                </a:lnTo>
                <a:lnTo>
                  <a:pt x="1074782" y="14552"/>
                </a:lnTo>
                <a:lnTo>
                  <a:pt x="1081132" y="17727"/>
                </a:lnTo>
                <a:lnTo>
                  <a:pt x="1087217" y="20902"/>
                </a:lnTo>
                <a:lnTo>
                  <a:pt x="1094096" y="23548"/>
                </a:lnTo>
                <a:lnTo>
                  <a:pt x="1101769" y="25929"/>
                </a:lnTo>
                <a:lnTo>
                  <a:pt x="1110501" y="27781"/>
                </a:lnTo>
                <a:lnTo>
                  <a:pt x="1120555" y="29104"/>
                </a:lnTo>
                <a:lnTo>
                  <a:pt x="1130300" y="29331"/>
                </a:lnTo>
                <a:lnTo>
                  <a:pt x="1140045" y="29104"/>
                </a:lnTo>
                <a:lnTo>
                  <a:pt x="1150100" y="27781"/>
                </a:lnTo>
                <a:lnTo>
                  <a:pt x="1158831" y="25929"/>
                </a:lnTo>
                <a:lnTo>
                  <a:pt x="1166504" y="23548"/>
                </a:lnTo>
                <a:lnTo>
                  <a:pt x="1173383" y="20902"/>
                </a:lnTo>
                <a:lnTo>
                  <a:pt x="1179468" y="17727"/>
                </a:lnTo>
                <a:lnTo>
                  <a:pt x="1185818" y="14552"/>
                </a:lnTo>
                <a:lnTo>
                  <a:pt x="1192168" y="11377"/>
                </a:lnTo>
                <a:lnTo>
                  <a:pt x="1198254" y="8731"/>
                </a:lnTo>
                <a:lnTo>
                  <a:pt x="1205133" y="6085"/>
                </a:lnTo>
                <a:lnTo>
                  <a:pt x="1212806" y="3440"/>
                </a:lnTo>
                <a:lnTo>
                  <a:pt x="1221537" y="1588"/>
                </a:lnTo>
                <a:lnTo>
                  <a:pt x="1231591" y="529"/>
                </a:lnTo>
                <a:lnTo>
                  <a:pt x="1242968" y="0"/>
                </a:lnTo>
                <a:lnTo>
                  <a:pt x="1254345" y="529"/>
                </a:lnTo>
                <a:lnTo>
                  <a:pt x="1264400" y="1588"/>
                </a:lnTo>
                <a:lnTo>
                  <a:pt x="1273131" y="3440"/>
                </a:lnTo>
                <a:lnTo>
                  <a:pt x="1280804" y="6085"/>
                </a:lnTo>
                <a:lnTo>
                  <a:pt x="1287683" y="8731"/>
                </a:lnTo>
                <a:lnTo>
                  <a:pt x="1293768" y="11377"/>
                </a:lnTo>
                <a:lnTo>
                  <a:pt x="1300118" y="14552"/>
                </a:lnTo>
                <a:lnTo>
                  <a:pt x="1306468" y="17727"/>
                </a:lnTo>
                <a:lnTo>
                  <a:pt x="1312554" y="20902"/>
                </a:lnTo>
                <a:lnTo>
                  <a:pt x="1319433" y="23548"/>
                </a:lnTo>
                <a:lnTo>
                  <a:pt x="1327106" y="25929"/>
                </a:lnTo>
                <a:lnTo>
                  <a:pt x="1335837" y="27781"/>
                </a:lnTo>
                <a:lnTo>
                  <a:pt x="1345891" y="29104"/>
                </a:lnTo>
                <a:lnTo>
                  <a:pt x="1357268" y="29369"/>
                </a:lnTo>
                <a:lnTo>
                  <a:pt x="1368645" y="29104"/>
                </a:lnTo>
                <a:lnTo>
                  <a:pt x="1378700" y="27781"/>
                </a:lnTo>
                <a:lnTo>
                  <a:pt x="1387431" y="25929"/>
                </a:lnTo>
                <a:lnTo>
                  <a:pt x="1395104" y="23548"/>
                </a:lnTo>
                <a:lnTo>
                  <a:pt x="1401983" y="20902"/>
                </a:lnTo>
                <a:lnTo>
                  <a:pt x="1408068" y="17727"/>
                </a:lnTo>
                <a:lnTo>
                  <a:pt x="1414418" y="14552"/>
                </a:lnTo>
                <a:lnTo>
                  <a:pt x="1420768" y="11377"/>
                </a:lnTo>
                <a:lnTo>
                  <a:pt x="1426854" y="8731"/>
                </a:lnTo>
                <a:lnTo>
                  <a:pt x="1433733" y="6085"/>
                </a:lnTo>
                <a:lnTo>
                  <a:pt x="1441406" y="3440"/>
                </a:lnTo>
                <a:lnTo>
                  <a:pt x="1450137" y="1588"/>
                </a:lnTo>
                <a:lnTo>
                  <a:pt x="1460191" y="529"/>
                </a:lnTo>
                <a:lnTo>
                  <a:pt x="1471304" y="0"/>
                </a:lnTo>
                <a:lnTo>
                  <a:pt x="1482945" y="529"/>
                </a:lnTo>
                <a:lnTo>
                  <a:pt x="1493000" y="1588"/>
                </a:lnTo>
                <a:lnTo>
                  <a:pt x="1501731" y="3440"/>
                </a:lnTo>
                <a:lnTo>
                  <a:pt x="1509404" y="6085"/>
                </a:lnTo>
                <a:lnTo>
                  <a:pt x="1516283" y="8731"/>
                </a:lnTo>
                <a:lnTo>
                  <a:pt x="1522368" y="11377"/>
                </a:lnTo>
                <a:lnTo>
                  <a:pt x="1528718" y="14552"/>
                </a:lnTo>
                <a:lnTo>
                  <a:pt x="1535068" y="17727"/>
                </a:lnTo>
                <a:lnTo>
                  <a:pt x="1541154" y="20902"/>
                </a:lnTo>
                <a:lnTo>
                  <a:pt x="1548033" y="23548"/>
                </a:lnTo>
                <a:lnTo>
                  <a:pt x="1555706" y="25929"/>
                </a:lnTo>
                <a:lnTo>
                  <a:pt x="1564437" y="27781"/>
                </a:lnTo>
                <a:lnTo>
                  <a:pt x="1574491" y="29104"/>
                </a:lnTo>
                <a:lnTo>
                  <a:pt x="1585868" y="29369"/>
                </a:lnTo>
                <a:lnTo>
                  <a:pt x="1597245" y="29104"/>
                </a:lnTo>
                <a:lnTo>
                  <a:pt x="1607300" y="27781"/>
                </a:lnTo>
                <a:lnTo>
                  <a:pt x="1616031" y="25929"/>
                </a:lnTo>
                <a:lnTo>
                  <a:pt x="1623704" y="23548"/>
                </a:lnTo>
                <a:lnTo>
                  <a:pt x="1630583" y="20902"/>
                </a:lnTo>
                <a:lnTo>
                  <a:pt x="1636668" y="17727"/>
                </a:lnTo>
                <a:lnTo>
                  <a:pt x="1649368" y="11377"/>
                </a:lnTo>
                <a:lnTo>
                  <a:pt x="1655454" y="8731"/>
                </a:lnTo>
                <a:lnTo>
                  <a:pt x="1662333" y="6085"/>
                </a:lnTo>
                <a:lnTo>
                  <a:pt x="1670006" y="3440"/>
                </a:lnTo>
                <a:lnTo>
                  <a:pt x="1678737" y="1588"/>
                </a:lnTo>
                <a:lnTo>
                  <a:pt x="1688791" y="529"/>
                </a:lnTo>
                <a:lnTo>
                  <a:pt x="1700168" y="0"/>
                </a:lnTo>
                <a:lnTo>
                  <a:pt x="1711545" y="529"/>
                </a:lnTo>
                <a:lnTo>
                  <a:pt x="1721600" y="1588"/>
                </a:lnTo>
                <a:lnTo>
                  <a:pt x="1730331" y="3440"/>
                </a:lnTo>
                <a:lnTo>
                  <a:pt x="1738004" y="6085"/>
                </a:lnTo>
                <a:lnTo>
                  <a:pt x="1744883" y="8731"/>
                </a:lnTo>
                <a:lnTo>
                  <a:pt x="1750968" y="11377"/>
                </a:lnTo>
                <a:lnTo>
                  <a:pt x="1757318" y="14552"/>
                </a:lnTo>
                <a:lnTo>
                  <a:pt x="1763668" y="17727"/>
                </a:lnTo>
                <a:lnTo>
                  <a:pt x="1769754" y="20902"/>
                </a:lnTo>
                <a:lnTo>
                  <a:pt x="1776633" y="23548"/>
                </a:lnTo>
                <a:lnTo>
                  <a:pt x="1784306" y="25929"/>
                </a:lnTo>
                <a:lnTo>
                  <a:pt x="1793037" y="27781"/>
                </a:lnTo>
                <a:lnTo>
                  <a:pt x="1803091" y="29104"/>
                </a:lnTo>
                <a:lnTo>
                  <a:pt x="1814468" y="29369"/>
                </a:lnTo>
                <a:lnTo>
                  <a:pt x="1825845" y="29104"/>
                </a:lnTo>
                <a:lnTo>
                  <a:pt x="1835900" y="27781"/>
                </a:lnTo>
                <a:lnTo>
                  <a:pt x="1844631" y="25929"/>
                </a:lnTo>
                <a:lnTo>
                  <a:pt x="1852304" y="23548"/>
                </a:lnTo>
                <a:lnTo>
                  <a:pt x="1859183" y="20902"/>
                </a:lnTo>
                <a:lnTo>
                  <a:pt x="1865268" y="17727"/>
                </a:lnTo>
                <a:lnTo>
                  <a:pt x="1871618" y="14552"/>
                </a:lnTo>
                <a:lnTo>
                  <a:pt x="1877968" y="11377"/>
                </a:lnTo>
                <a:lnTo>
                  <a:pt x="1884054" y="8731"/>
                </a:lnTo>
                <a:lnTo>
                  <a:pt x="1890933" y="6085"/>
                </a:lnTo>
                <a:lnTo>
                  <a:pt x="1898606" y="3440"/>
                </a:lnTo>
                <a:lnTo>
                  <a:pt x="1907337" y="1588"/>
                </a:lnTo>
                <a:lnTo>
                  <a:pt x="1917391" y="529"/>
                </a:lnTo>
                <a:lnTo>
                  <a:pt x="1928768" y="0"/>
                </a:lnTo>
                <a:lnTo>
                  <a:pt x="1940145" y="529"/>
                </a:lnTo>
                <a:lnTo>
                  <a:pt x="1950200" y="1588"/>
                </a:lnTo>
                <a:lnTo>
                  <a:pt x="1958931" y="3440"/>
                </a:lnTo>
                <a:lnTo>
                  <a:pt x="1966604" y="6085"/>
                </a:lnTo>
                <a:lnTo>
                  <a:pt x="1973483" y="8731"/>
                </a:lnTo>
                <a:lnTo>
                  <a:pt x="1979568" y="11377"/>
                </a:lnTo>
                <a:lnTo>
                  <a:pt x="1985918" y="14552"/>
                </a:lnTo>
                <a:lnTo>
                  <a:pt x="1992268" y="17727"/>
                </a:lnTo>
                <a:lnTo>
                  <a:pt x="1998354" y="20902"/>
                </a:lnTo>
                <a:lnTo>
                  <a:pt x="2005233" y="23548"/>
                </a:lnTo>
                <a:lnTo>
                  <a:pt x="2012906" y="25929"/>
                </a:lnTo>
                <a:lnTo>
                  <a:pt x="2021637" y="27781"/>
                </a:lnTo>
                <a:lnTo>
                  <a:pt x="2031691" y="29104"/>
                </a:lnTo>
                <a:lnTo>
                  <a:pt x="2032000" y="29111"/>
                </a:lnTo>
                <a:lnTo>
                  <a:pt x="2032000" y="43344"/>
                </a:lnTo>
                <a:lnTo>
                  <a:pt x="2031691" y="43337"/>
                </a:lnTo>
                <a:lnTo>
                  <a:pt x="2021637" y="42014"/>
                </a:lnTo>
                <a:lnTo>
                  <a:pt x="2012906" y="40162"/>
                </a:lnTo>
                <a:lnTo>
                  <a:pt x="2005233" y="37781"/>
                </a:lnTo>
                <a:lnTo>
                  <a:pt x="1998354" y="35135"/>
                </a:lnTo>
                <a:lnTo>
                  <a:pt x="1992268" y="31960"/>
                </a:lnTo>
                <a:lnTo>
                  <a:pt x="1985918" y="28785"/>
                </a:lnTo>
                <a:lnTo>
                  <a:pt x="1979568" y="25610"/>
                </a:lnTo>
                <a:lnTo>
                  <a:pt x="1973483" y="22964"/>
                </a:lnTo>
                <a:lnTo>
                  <a:pt x="1966604" y="20318"/>
                </a:lnTo>
                <a:lnTo>
                  <a:pt x="1958931" y="17673"/>
                </a:lnTo>
                <a:lnTo>
                  <a:pt x="1950200" y="15821"/>
                </a:lnTo>
                <a:lnTo>
                  <a:pt x="1940145" y="14762"/>
                </a:lnTo>
                <a:lnTo>
                  <a:pt x="1928768" y="14233"/>
                </a:lnTo>
                <a:lnTo>
                  <a:pt x="1917391" y="14762"/>
                </a:lnTo>
                <a:lnTo>
                  <a:pt x="1907337" y="15821"/>
                </a:lnTo>
                <a:lnTo>
                  <a:pt x="1898606" y="17673"/>
                </a:lnTo>
                <a:lnTo>
                  <a:pt x="1890933" y="20318"/>
                </a:lnTo>
                <a:lnTo>
                  <a:pt x="1884054" y="22964"/>
                </a:lnTo>
                <a:lnTo>
                  <a:pt x="1877968" y="25610"/>
                </a:lnTo>
                <a:lnTo>
                  <a:pt x="1871618" y="28785"/>
                </a:lnTo>
                <a:lnTo>
                  <a:pt x="1865268" y="31960"/>
                </a:lnTo>
                <a:lnTo>
                  <a:pt x="1859183" y="35135"/>
                </a:lnTo>
                <a:lnTo>
                  <a:pt x="1852304" y="37781"/>
                </a:lnTo>
                <a:lnTo>
                  <a:pt x="1844631" y="40162"/>
                </a:lnTo>
                <a:lnTo>
                  <a:pt x="1835900" y="42014"/>
                </a:lnTo>
                <a:lnTo>
                  <a:pt x="1825845" y="43337"/>
                </a:lnTo>
                <a:lnTo>
                  <a:pt x="1814468" y="43602"/>
                </a:lnTo>
                <a:lnTo>
                  <a:pt x="1803091" y="43337"/>
                </a:lnTo>
                <a:lnTo>
                  <a:pt x="1793037" y="42014"/>
                </a:lnTo>
                <a:lnTo>
                  <a:pt x="1784306" y="40162"/>
                </a:lnTo>
                <a:lnTo>
                  <a:pt x="1776633" y="37781"/>
                </a:lnTo>
                <a:lnTo>
                  <a:pt x="1769754" y="35135"/>
                </a:lnTo>
                <a:lnTo>
                  <a:pt x="1763668" y="31960"/>
                </a:lnTo>
                <a:lnTo>
                  <a:pt x="1757318" y="28785"/>
                </a:lnTo>
                <a:lnTo>
                  <a:pt x="1750968" y="25610"/>
                </a:lnTo>
                <a:lnTo>
                  <a:pt x="1744883" y="22964"/>
                </a:lnTo>
                <a:lnTo>
                  <a:pt x="1738004" y="20318"/>
                </a:lnTo>
                <a:lnTo>
                  <a:pt x="1730331" y="17673"/>
                </a:lnTo>
                <a:lnTo>
                  <a:pt x="1721600" y="15821"/>
                </a:lnTo>
                <a:lnTo>
                  <a:pt x="1711545" y="14762"/>
                </a:lnTo>
                <a:lnTo>
                  <a:pt x="1700168" y="14233"/>
                </a:lnTo>
                <a:lnTo>
                  <a:pt x="1688791" y="14762"/>
                </a:lnTo>
                <a:lnTo>
                  <a:pt x="1678737" y="15821"/>
                </a:lnTo>
                <a:lnTo>
                  <a:pt x="1670006" y="17673"/>
                </a:lnTo>
                <a:lnTo>
                  <a:pt x="1662333" y="20318"/>
                </a:lnTo>
                <a:lnTo>
                  <a:pt x="1655454" y="22964"/>
                </a:lnTo>
                <a:lnTo>
                  <a:pt x="1649368" y="25610"/>
                </a:lnTo>
                <a:lnTo>
                  <a:pt x="1636668" y="31960"/>
                </a:lnTo>
                <a:lnTo>
                  <a:pt x="1630583" y="35135"/>
                </a:lnTo>
                <a:lnTo>
                  <a:pt x="1623704" y="37781"/>
                </a:lnTo>
                <a:lnTo>
                  <a:pt x="1616031" y="40162"/>
                </a:lnTo>
                <a:lnTo>
                  <a:pt x="1607300" y="42014"/>
                </a:lnTo>
                <a:lnTo>
                  <a:pt x="1597245" y="43337"/>
                </a:lnTo>
                <a:lnTo>
                  <a:pt x="1585868" y="43602"/>
                </a:lnTo>
                <a:lnTo>
                  <a:pt x="1574491" y="43337"/>
                </a:lnTo>
                <a:lnTo>
                  <a:pt x="1564437" y="42014"/>
                </a:lnTo>
                <a:lnTo>
                  <a:pt x="1555706" y="40162"/>
                </a:lnTo>
                <a:lnTo>
                  <a:pt x="1548033" y="37781"/>
                </a:lnTo>
                <a:lnTo>
                  <a:pt x="1541154" y="35135"/>
                </a:lnTo>
                <a:lnTo>
                  <a:pt x="1535068" y="31960"/>
                </a:lnTo>
                <a:lnTo>
                  <a:pt x="1528718" y="28785"/>
                </a:lnTo>
                <a:lnTo>
                  <a:pt x="1522368" y="25610"/>
                </a:lnTo>
                <a:lnTo>
                  <a:pt x="1516283" y="22964"/>
                </a:lnTo>
                <a:lnTo>
                  <a:pt x="1509404" y="20318"/>
                </a:lnTo>
                <a:lnTo>
                  <a:pt x="1501731" y="17673"/>
                </a:lnTo>
                <a:lnTo>
                  <a:pt x="1493000" y="15821"/>
                </a:lnTo>
                <a:lnTo>
                  <a:pt x="1482945" y="14762"/>
                </a:lnTo>
                <a:lnTo>
                  <a:pt x="1471304" y="14233"/>
                </a:lnTo>
                <a:lnTo>
                  <a:pt x="1460191" y="14762"/>
                </a:lnTo>
                <a:lnTo>
                  <a:pt x="1450137" y="15821"/>
                </a:lnTo>
                <a:lnTo>
                  <a:pt x="1441406" y="17673"/>
                </a:lnTo>
                <a:lnTo>
                  <a:pt x="1433733" y="20318"/>
                </a:lnTo>
                <a:lnTo>
                  <a:pt x="1426854" y="22964"/>
                </a:lnTo>
                <a:lnTo>
                  <a:pt x="1420768" y="25610"/>
                </a:lnTo>
                <a:lnTo>
                  <a:pt x="1414418" y="28785"/>
                </a:lnTo>
                <a:lnTo>
                  <a:pt x="1408068" y="31960"/>
                </a:lnTo>
                <a:lnTo>
                  <a:pt x="1401983" y="35135"/>
                </a:lnTo>
                <a:lnTo>
                  <a:pt x="1395104" y="37781"/>
                </a:lnTo>
                <a:lnTo>
                  <a:pt x="1387431" y="40162"/>
                </a:lnTo>
                <a:lnTo>
                  <a:pt x="1378700" y="42014"/>
                </a:lnTo>
                <a:lnTo>
                  <a:pt x="1368645" y="43337"/>
                </a:lnTo>
                <a:lnTo>
                  <a:pt x="1357268" y="43602"/>
                </a:lnTo>
                <a:lnTo>
                  <a:pt x="1345891" y="43337"/>
                </a:lnTo>
                <a:lnTo>
                  <a:pt x="1335837" y="42014"/>
                </a:lnTo>
                <a:lnTo>
                  <a:pt x="1327106" y="40162"/>
                </a:lnTo>
                <a:lnTo>
                  <a:pt x="1319433" y="37781"/>
                </a:lnTo>
                <a:lnTo>
                  <a:pt x="1312554" y="35135"/>
                </a:lnTo>
                <a:lnTo>
                  <a:pt x="1306468" y="31960"/>
                </a:lnTo>
                <a:lnTo>
                  <a:pt x="1300118" y="28785"/>
                </a:lnTo>
                <a:lnTo>
                  <a:pt x="1293768" y="25610"/>
                </a:lnTo>
                <a:lnTo>
                  <a:pt x="1287683" y="22964"/>
                </a:lnTo>
                <a:lnTo>
                  <a:pt x="1280804" y="20318"/>
                </a:lnTo>
                <a:lnTo>
                  <a:pt x="1273131" y="17673"/>
                </a:lnTo>
                <a:lnTo>
                  <a:pt x="1264400" y="15821"/>
                </a:lnTo>
                <a:lnTo>
                  <a:pt x="1254345" y="14762"/>
                </a:lnTo>
                <a:lnTo>
                  <a:pt x="1242968" y="14233"/>
                </a:lnTo>
                <a:lnTo>
                  <a:pt x="1231591" y="14762"/>
                </a:lnTo>
                <a:lnTo>
                  <a:pt x="1221537" y="15821"/>
                </a:lnTo>
                <a:lnTo>
                  <a:pt x="1212806" y="17673"/>
                </a:lnTo>
                <a:lnTo>
                  <a:pt x="1205133" y="20318"/>
                </a:lnTo>
                <a:lnTo>
                  <a:pt x="1198254" y="22964"/>
                </a:lnTo>
                <a:lnTo>
                  <a:pt x="1192168" y="25610"/>
                </a:lnTo>
                <a:lnTo>
                  <a:pt x="1185818" y="28785"/>
                </a:lnTo>
                <a:lnTo>
                  <a:pt x="1179468" y="31960"/>
                </a:lnTo>
                <a:lnTo>
                  <a:pt x="1173383" y="35135"/>
                </a:lnTo>
                <a:lnTo>
                  <a:pt x="1166504" y="37781"/>
                </a:lnTo>
                <a:lnTo>
                  <a:pt x="1158831" y="40162"/>
                </a:lnTo>
                <a:lnTo>
                  <a:pt x="1150100" y="42014"/>
                </a:lnTo>
                <a:lnTo>
                  <a:pt x="1140045" y="43337"/>
                </a:lnTo>
                <a:lnTo>
                  <a:pt x="1130300" y="43564"/>
                </a:lnTo>
                <a:lnTo>
                  <a:pt x="1120555" y="43337"/>
                </a:lnTo>
                <a:lnTo>
                  <a:pt x="1110501" y="42014"/>
                </a:lnTo>
                <a:lnTo>
                  <a:pt x="1101769" y="40162"/>
                </a:lnTo>
                <a:lnTo>
                  <a:pt x="1094096" y="37781"/>
                </a:lnTo>
                <a:lnTo>
                  <a:pt x="1087217" y="35135"/>
                </a:lnTo>
                <a:lnTo>
                  <a:pt x="1081132" y="31960"/>
                </a:lnTo>
                <a:lnTo>
                  <a:pt x="1074782" y="28785"/>
                </a:lnTo>
                <a:lnTo>
                  <a:pt x="1068432" y="25610"/>
                </a:lnTo>
                <a:lnTo>
                  <a:pt x="1062346" y="22964"/>
                </a:lnTo>
                <a:lnTo>
                  <a:pt x="1055467" y="20318"/>
                </a:lnTo>
                <a:lnTo>
                  <a:pt x="1047794" y="17673"/>
                </a:lnTo>
                <a:lnTo>
                  <a:pt x="1039063" y="15821"/>
                </a:lnTo>
                <a:lnTo>
                  <a:pt x="1029009" y="14762"/>
                </a:lnTo>
                <a:lnTo>
                  <a:pt x="1017632" y="14233"/>
                </a:lnTo>
                <a:lnTo>
                  <a:pt x="1016000" y="14309"/>
                </a:lnTo>
                <a:lnTo>
                  <a:pt x="1014368" y="14233"/>
                </a:lnTo>
                <a:lnTo>
                  <a:pt x="1002991" y="14762"/>
                </a:lnTo>
                <a:lnTo>
                  <a:pt x="992937" y="15821"/>
                </a:lnTo>
                <a:lnTo>
                  <a:pt x="984206" y="17673"/>
                </a:lnTo>
                <a:lnTo>
                  <a:pt x="976533" y="20318"/>
                </a:lnTo>
                <a:lnTo>
                  <a:pt x="969654" y="22964"/>
                </a:lnTo>
                <a:lnTo>
                  <a:pt x="963568" y="25610"/>
                </a:lnTo>
                <a:lnTo>
                  <a:pt x="957218" y="28785"/>
                </a:lnTo>
                <a:lnTo>
                  <a:pt x="950868" y="31960"/>
                </a:lnTo>
                <a:lnTo>
                  <a:pt x="944783" y="35135"/>
                </a:lnTo>
                <a:lnTo>
                  <a:pt x="937904" y="37781"/>
                </a:lnTo>
                <a:lnTo>
                  <a:pt x="930231" y="40162"/>
                </a:lnTo>
                <a:lnTo>
                  <a:pt x="921499" y="42014"/>
                </a:lnTo>
                <a:lnTo>
                  <a:pt x="911445" y="43337"/>
                </a:lnTo>
                <a:lnTo>
                  <a:pt x="901700" y="43564"/>
                </a:lnTo>
                <a:lnTo>
                  <a:pt x="891955" y="43337"/>
                </a:lnTo>
                <a:lnTo>
                  <a:pt x="881900" y="42014"/>
                </a:lnTo>
                <a:lnTo>
                  <a:pt x="873169" y="40162"/>
                </a:lnTo>
                <a:lnTo>
                  <a:pt x="865496" y="37781"/>
                </a:lnTo>
                <a:lnTo>
                  <a:pt x="858617" y="35135"/>
                </a:lnTo>
                <a:lnTo>
                  <a:pt x="852532" y="31960"/>
                </a:lnTo>
                <a:lnTo>
                  <a:pt x="846182" y="28785"/>
                </a:lnTo>
                <a:lnTo>
                  <a:pt x="839832" y="25610"/>
                </a:lnTo>
                <a:lnTo>
                  <a:pt x="833746" y="22964"/>
                </a:lnTo>
                <a:lnTo>
                  <a:pt x="826867" y="20318"/>
                </a:lnTo>
                <a:lnTo>
                  <a:pt x="819194" y="17673"/>
                </a:lnTo>
                <a:lnTo>
                  <a:pt x="810463" y="15821"/>
                </a:lnTo>
                <a:lnTo>
                  <a:pt x="800409" y="14762"/>
                </a:lnTo>
                <a:lnTo>
                  <a:pt x="789032" y="14233"/>
                </a:lnTo>
                <a:lnTo>
                  <a:pt x="777655" y="14762"/>
                </a:lnTo>
                <a:lnTo>
                  <a:pt x="767600" y="15821"/>
                </a:lnTo>
                <a:lnTo>
                  <a:pt x="758869" y="17673"/>
                </a:lnTo>
                <a:lnTo>
                  <a:pt x="751196" y="20318"/>
                </a:lnTo>
                <a:lnTo>
                  <a:pt x="744317" y="22964"/>
                </a:lnTo>
                <a:lnTo>
                  <a:pt x="738232" y="25610"/>
                </a:lnTo>
                <a:lnTo>
                  <a:pt x="725532" y="31960"/>
                </a:lnTo>
                <a:lnTo>
                  <a:pt x="719446" y="35135"/>
                </a:lnTo>
                <a:lnTo>
                  <a:pt x="712567" y="37781"/>
                </a:lnTo>
                <a:lnTo>
                  <a:pt x="704894" y="40162"/>
                </a:lnTo>
                <a:lnTo>
                  <a:pt x="696163" y="42014"/>
                </a:lnTo>
                <a:lnTo>
                  <a:pt x="686109" y="43337"/>
                </a:lnTo>
                <a:lnTo>
                  <a:pt x="674732" y="43602"/>
                </a:lnTo>
                <a:lnTo>
                  <a:pt x="663355" y="43337"/>
                </a:lnTo>
                <a:lnTo>
                  <a:pt x="653300" y="42014"/>
                </a:lnTo>
                <a:lnTo>
                  <a:pt x="644569" y="40162"/>
                </a:lnTo>
                <a:lnTo>
                  <a:pt x="636896" y="37781"/>
                </a:lnTo>
                <a:lnTo>
                  <a:pt x="630017" y="35135"/>
                </a:lnTo>
                <a:lnTo>
                  <a:pt x="623932" y="31960"/>
                </a:lnTo>
                <a:lnTo>
                  <a:pt x="617582" y="28785"/>
                </a:lnTo>
                <a:lnTo>
                  <a:pt x="611232" y="25610"/>
                </a:lnTo>
                <a:lnTo>
                  <a:pt x="605146" y="22964"/>
                </a:lnTo>
                <a:lnTo>
                  <a:pt x="598267" y="20318"/>
                </a:lnTo>
                <a:lnTo>
                  <a:pt x="590594" y="17673"/>
                </a:lnTo>
                <a:lnTo>
                  <a:pt x="581863" y="15821"/>
                </a:lnTo>
                <a:lnTo>
                  <a:pt x="571809" y="14762"/>
                </a:lnTo>
                <a:lnTo>
                  <a:pt x="560167" y="14233"/>
                </a:lnTo>
                <a:lnTo>
                  <a:pt x="549055" y="14762"/>
                </a:lnTo>
                <a:lnTo>
                  <a:pt x="539000" y="15821"/>
                </a:lnTo>
                <a:lnTo>
                  <a:pt x="530269" y="17673"/>
                </a:lnTo>
                <a:lnTo>
                  <a:pt x="522596" y="20318"/>
                </a:lnTo>
                <a:lnTo>
                  <a:pt x="515717" y="22964"/>
                </a:lnTo>
                <a:lnTo>
                  <a:pt x="509632" y="25610"/>
                </a:lnTo>
                <a:lnTo>
                  <a:pt x="503282" y="28785"/>
                </a:lnTo>
                <a:lnTo>
                  <a:pt x="496932" y="31960"/>
                </a:lnTo>
                <a:lnTo>
                  <a:pt x="490846" y="35135"/>
                </a:lnTo>
                <a:lnTo>
                  <a:pt x="483967" y="37781"/>
                </a:lnTo>
                <a:lnTo>
                  <a:pt x="476294" y="40162"/>
                </a:lnTo>
                <a:lnTo>
                  <a:pt x="467563" y="42014"/>
                </a:lnTo>
                <a:lnTo>
                  <a:pt x="457509" y="43337"/>
                </a:lnTo>
                <a:lnTo>
                  <a:pt x="446132" y="43602"/>
                </a:lnTo>
                <a:lnTo>
                  <a:pt x="434755" y="43337"/>
                </a:lnTo>
                <a:lnTo>
                  <a:pt x="424700" y="42014"/>
                </a:lnTo>
                <a:lnTo>
                  <a:pt x="415969" y="40162"/>
                </a:lnTo>
                <a:lnTo>
                  <a:pt x="408296" y="37781"/>
                </a:lnTo>
                <a:lnTo>
                  <a:pt x="401417" y="35135"/>
                </a:lnTo>
                <a:lnTo>
                  <a:pt x="395332" y="31960"/>
                </a:lnTo>
                <a:lnTo>
                  <a:pt x="388982" y="28785"/>
                </a:lnTo>
                <a:lnTo>
                  <a:pt x="382632" y="25610"/>
                </a:lnTo>
                <a:lnTo>
                  <a:pt x="376546" y="22964"/>
                </a:lnTo>
                <a:lnTo>
                  <a:pt x="369667" y="20318"/>
                </a:lnTo>
                <a:lnTo>
                  <a:pt x="361994" y="17673"/>
                </a:lnTo>
                <a:lnTo>
                  <a:pt x="353263" y="15821"/>
                </a:lnTo>
                <a:lnTo>
                  <a:pt x="343209" y="14762"/>
                </a:lnTo>
                <a:lnTo>
                  <a:pt x="331832" y="14233"/>
                </a:lnTo>
                <a:lnTo>
                  <a:pt x="320455" y="14762"/>
                </a:lnTo>
                <a:lnTo>
                  <a:pt x="310400" y="15821"/>
                </a:lnTo>
                <a:lnTo>
                  <a:pt x="301669" y="17673"/>
                </a:lnTo>
                <a:lnTo>
                  <a:pt x="293996" y="20318"/>
                </a:lnTo>
                <a:lnTo>
                  <a:pt x="287117" y="22964"/>
                </a:lnTo>
                <a:lnTo>
                  <a:pt x="281032" y="25610"/>
                </a:lnTo>
                <a:lnTo>
                  <a:pt x="274682" y="28785"/>
                </a:lnTo>
                <a:lnTo>
                  <a:pt x="268332" y="31960"/>
                </a:lnTo>
                <a:lnTo>
                  <a:pt x="262246" y="35135"/>
                </a:lnTo>
                <a:lnTo>
                  <a:pt x="255367" y="37781"/>
                </a:lnTo>
                <a:lnTo>
                  <a:pt x="247694" y="40162"/>
                </a:lnTo>
                <a:lnTo>
                  <a:pt x="238963" y="42014"/>
                </a:lnTo>
                <a:lnTo>
                  <a:pt x="228909" y="43337"/>
                </a:lnTo>
                <a:lnTo>
                  <a:pt x="217532" y="43602"/>
                </a:lnTo>
                <a:lnTo>
                  <a:pt x="206155" y="43337"/>
                </a:lnTo>
                <a:lnTo>
                  <a:pt x="196100" y="42014"/>
                </a:lnTo>
                <a:lnTo>
                  <a:pt x="187369" y="40162"/>
                </a:lnTo>
                <a:lnTo>
                  <a:pt x="179696" y="37781"/>
                </a:lnTo>
                <a:lnTo>
                  <a:pt x="172817" y="35135"/>
                </a:lnTo>
                <a:lnTo>
                  <a:pt x="166732" y="31960"/>
                </a:lnTo>
                <a:lnTo>
                  <a:pt x="160382" y="28785"/>
                </a:lnTo>
                <a:lnTo>
                  <a:pt x="154032" y="25610"/>
                </a:lnTo>
                <a:lnTo>
                  <a:pt x="147946" y="22964"/>
                </a:lnTo>
                <a:lnTo>
                  <a:pt x="141067" y="20318"/>
                </a:lnTo>
                <a:lnTo>
                  <a:pt x="133394" y="17673"/>
                </a:lnTo>
                <a:lnTo>
                  <a:pt x="124663" y="15821"/>
                </a:lnTo>
                <a:lnTo>
                  <a:pt x="114609" y="14762"/>
                </a:lnTo>
                <a:lnTo>
                  <a:pt x="103232" y="14233"/>
                </a:lnTo>
                <a:lnTo>
                  <a:pt x="91855" y="14762"/>
                </a:lnTo>
                <a:lnTo>
                  <a:pt x="81800" y="15821"/>
                </a:lnTo>
                <a:lnTo>
                  <a:pt x="73069" y="17673"/>
                </a:lnTo>
                <a:lnTo>
                  <a:pt x="65396" y="20318"/>
                </a:lnTo>
                <a:lnTo>
                  <a:pt x="58517" y="22964"/>
                </a:lnTo>
                <a:lnTo>
                  <a:pt x="52432" y="25610"/>
                </a:lnTo>
                <a:lnTo>
                  <a:pt x="46082" y="28785"/>
                </a:lnTo>
                <a:lnTo>
                  <a:pt x="39732" y="31960"/>
                </a:lnTo>
                <a:lnTo>
                  <a:pt x="33646" y="35135"/>
                </a:lnTo>
                <a:lnTo>
                  <a:pt x="26767" y="37781"/>
                </a:lnTo>
                <a:lnTo>
                  <a:pt x="19094" y="40162"/>
                </a:lnTo>
                <a:lnTo>
                  <a:pt x="10363" y="42014"/>
                </a:lnTo>
                <a:lnTo>
                  <a:pt x="309" y="43337"/>
                </a:lnTo>
                <a:lnTo>
                  <a:pt x="0" y="43344"/>
                </a:lnTo>
                <a:lnTo>
                  <a:pt x="0" y="29111"/>
                </a:lnTo>
                <a:lnTo>
                  <a:pt x="309" y="29104"/>
                </a:lnTo>
                <a:lnTo>
                  <a:pt x="10363" y="27781"/>
                </a:lnTo>
                <a:lnTo>
                  <a:pt x="19094" y="25929"/>
                </a:lnTo>
                <a:lnTo>
                  <a:pt x="26767" y="23548"/>
                </a:lnTo>
                <a:lnTo>
                  <a:pt x="33646" y="20902"/>
                </a:lnTo>
                <a:lnTo>
                  <a:pt x="39732" y="17727"/>
                </a:lnTo>
                <a:lnTo>
                  <a:pt x="46082" y="14552"/>
                </a:lnTo>
                <a:lnTo>
                  <a:pt x="52432" y="11377"/>
                </a:lnTo>
                <a:lnTo>
                  <a:pt x="58517" y="8731"/>
                </a:lnTo>
                <a:lnTo>
                  <a:pt x="65396" y="6085"/>
                </a:lnTo>
                <a:lnTo>
                  <a:pt x="73069" y="3440"/>
                </a:lnTo>
                <a:lnTo>
                  <a:pt x="81800" y="1588"/>
                </a:lnTo>
                <a:lnTo>
                  <a:pt x="91855" y="52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17565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F2BB6-85B6-4A59-A02A-C5B3F401F9AF}"/>
              </a:ext>
            </a:extLst>
          </p:cNvPr>
          <p:cNvSpPr>
            <a:spLocks noGrp="1"/>
          </p:cNvSpPr>
          <p:nvPr>
            <p:ph type="title"/>
          </p:nvPr>
        </p:nvSpPr>
        <p:spPr/>
        <p:txBody>
          <a:bodyPr/>
          <a:lstStyle/>
          <a:p>
            <a:r>
              <a:rPr lang="da-DK" dirty="0"/>
              <a:t>De tre gangarter</a:t>
            </a:r>
          </a:p>
        </p:txBody>
      </p:sp>
      <p:sp>
        <p:nvSpPr>
          <p:cNvPr id="3" name="Pladsholder til indhold 2">
            <a:extLst>
              <a:ext uri="{FF2B5EF4-FFF2-40B4-BE49-F238E27FC236}">
                <a16:creationId xmlns:a16="http://schemas.microsoft.com/office/drawing/2014/main" id="{5A7C4823-BC00-4A3A-B582-8E6F3639200C}"/>
              </a:ext>
            </a:extLst>
          </p:cNvPr>
          <p:cNvSpPr>
            <a:spLocks noGrp="1"/>
          </p:cNvSpPr>
          <p:nvPr>
            <p:ph idx="1"/>
          </p:nvPr>
        </p:nvSpPr>
        <p:spPr>
          <a:xfrm>
            <a:off x="1251678" y="1535837"/>
            <a:ext cx="10178322" cy="4343755"/>
          </a:xfrm>
        </p:spPr>
        <p:txBody>
          <a:bodyPr/>
          <a:lstStyle/>
          <a:p>
            <a:r>
              <a:rPr lang="da-DK" dirty="0"/>
              <a:t>Hesten har i alt tre gangarter. – i kender dem alle fra undervisningen/ridetimen. </a:t>
            </a:r>
          </a:p>
          <a:p>
            <a:pPr lvl="1"/>
            <a:r>
              <a:rPr lang="da-DK" dirty="0"/>
              <a:t>Skridt</a:t>
            </a:r>
          </a:p>
          <a:p>
            <a:pPr lvl="1"/>
            <a:r>
              <a:rPr lang="da-DK" dirty="0"/>
              <a:t>Trav </a:t>
            </a:r>
          </a:p>
          <a:p>
            <a:pPr lvl="1"/>
            <a:r>
              <a:rPr lang="da-DK" dirty="0"/>
              <a:t>Galop</a:t>
            </a:r>
          </a:p>
          <a:p>
            <a:r>
              <a:rPr lang="da-DK" dirty="0"/>
              <a:t>Den islandske hest kan have flere gangarter. De kaldes </a:t>
            </a:r>
            <a:r>
              <a:rPr lang="da-DK" dirty="0" err="1"/>
              <a:t>tölt</a:t>
            </a:r>
            <a:r>
              <a:rPr lang="da-DK" dirty="0"/>
              <a:t> og pas</a:t>
            </a:r>
          </a:p>
          <a:p>
            <a:pPr lvl="1"/>
            <a:endParaRPr lang="da-DK" dirty="0"/>
          </a:p>
        </p:txBody>
      </p:sp>
      <p:graphicFrame>
        <p:nvGraphicFramePr>
          <p:cNvPr id="4" name="Tabel 4">
            <a:extLst>
              <a:ext uri="{FF2B5EF4-FFF2-40B4-BE49-F238E27FC236}">
                <a16:creationId xmlns:a16="http://schemas.microsoft.com/office/drawing/2014/main" id="{20844372-B642-437C-AC40-353D998E00F8}"/>
              </a:ext>
            </a:extLst>
          </p:cNvPr>
          <p:cNvGraphicFramePr>
            <a:graphicFrameLocks noGrp="1"/>
          </p:cNvGraphicFramePr>
          <p:nvPr>
            <p:extLst>
              <p:ext uri="{D42A27DB-BD31-4B8C-83A1-F6EECF244321}">
                <p14:modId xmlns:p14="http://schemas.microsoft.com/office/powerpoint/2010/main" val="2875510861"/>
              </p:ext>
            </p:extLst>
          </p:nvPr>
        </p:nvGraphicFramePr>
        <p:xfrm>
          <a:off x="1056443" y="3613785"/>
          <a:ext cx="10679835" cy="3097733"/>
        </p:xfrm>
        <a:graphic>
          <a:graphicData uri="http://schemas.openxmlformats.org/drawingml/2006/table">
            <a:tbl>
              <a:tblPr firstRow="1" bandRow="1">
                <a:tableStyleId>{5C22544A-7EE6-4342-B048-85BDC9FD1C3A}</a:tableStyleId>
              </a:tblPr>
              <a:tblGrid>
                <a:gridCol w="2135967">
                  <a:extLst>
                    <a:ext uri="{9D8B030D-6E8A-4147-A177-3AD203B41FA5}">
                      <a16:colId xmlns:a16="http://schemas.microsoft.com/office/drawing/2014/main" val="4008201779"/>
                    </a:ext>
                  </a:extLst>
                </a:gridCol>
                <a:gridCol w="2135967">
                  <a:extLst>
                    <a:ext uri="{9D8B030D-6E8A-4147-A177-3AD203B41FA5}">
                      <a16:colId xmlns:a16="http://schemas.microsoft.com/office/drawing/2014/main" val="2530395821"/>
                    </a:ext>
                  </a:extLst>
                </a:gridCol>
                <a:gridCol w="2135967">
                  <a:extLst>
                    <a:ext uri="{9D8B030D-6E8A-4147-A177-3AD203B41FA5}">
                      <a16:colId xmlns:a16="http://schemas.microsoft.com/office/drawing/2014/main" val="484757048"/>
                    </a:ext>
                  </a:extLst>
                </a:gridCol>
                <a:gridCol w="2135967">
                  <a:extLst>
                    <a:ext uri="{9D8B030D-6E8A-4147-A177-3AD203B41FA5}">
                      <a16:colId xmlns:a16="http://schemas.microsoft.com/office/drawing/2014/main" val="187716218"/>
                    </a:ext>
                  </a:extLst>
                </a:gridCol>
                <a:gridCol w="2135967">
                  <a:extLst>
                    <a:ext uri="{9D8B030D-6E8A-4147-A177-3AD203B41FA5}">
                      <a16:colId xmlns:a16="http://schemas.microsoft.com/office/drawing/2014/main" val="1019254456"/>
                    </a:ext>
                  </a:extLst>
                </a:gridCol>
              </a:tblGrid>
              <a:tr h="755649">
                <a:tc>
                  <a:txBody>
                    <a:bodyPr/>
                    <a:lstStyle/>
                    <a:p>
                      <a:pPr algn="ctr"/>
                      <a:r>
                        <a:rPr lang="da-DK" i="0" u="sng" dirty="0"/>
                        <a:t>Skridt</a:t>
                      </a:r>
                    </a:p>
                  </a:txBody>
                  <a:tcPr/>
                </a:tc>
                <a:tc>
                  <a:txBody>
                    <a:bodyPr/>
                    <a:lstStyle/>
                    <a:p>
                      <a:pPr algn="ctr"/>
                      <a:r>
                        <a:rPr lang="da-DK" i="0" u="sng" dirty="0"/>
                        <a:t>Trav</a:t>
                      </a:r>
                    </a:p>
                  </a:txBody>
                  <a:tcPr/>
                </a:tc>
                <a:tc>
                  <a:txBody>
                    <a:bodyPr/>
                    <a:lstStyle/>
                    <a:p>
                      <a:pPr algn="ctr"/>
                      <a:r>
                        <a:rPr lang="da-DK" i="0" u="sng" dirty="0"/>
                        <a:t>Galop</a:t>
                      </a:r>
                    </a:p>
                  </a:txBody>
                  <a:tcPr/>
                </a:tc>
                <a:tc>
                  <a:txBody>
                    <a:bodyPr/>
                    <a:lstStyle/>
                    <a:p>
                      <a:pPr algn="ctr"/>
                      <a:r>
                        <a:rPr lang="da-DK" i="0" u="sng" dirty="0"/>
                        <a:t>Tölt</a:t>
                      </a:r>
                    </a:p>
                  </a:txBody>
                  <a:tcPr/>
                </a:tc>
                <a:tc>
                  <a:txBody>
                    <a:bodyPr/>
                    <a:lstStyle/>
                    <a:p>
                      <a:pPr algn="ctr"/>
                      <a:r>
                        <a:rPr lang="da-DK" i="0" u="sng" dirty="0"/>
                        <a:t>Pas</a:t>
                      </a:r>
                    </a:p>
                  </a:txBody>
                  <a:tcPr/>
                </a:tc>
                <a:extLst>
                  <a:ext uri="{0D108BD9-81ED-4DB2-BD59-A6C34878D82A}">
                    <a16:rowId xmlns:a16="http://schemas.microsoft.com/office/drawing/2014/main" val="3691446865"/>
                  </a:ext>
                </a:extLst>
              </a:tr>
              <a:tr h="2342084">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1494480747"/>
                  </a:ext>
                </a:extLst>
              </a:tr>
            </a:tbl>
          </a:graphicData>
        </a:graphic>
      </p:graphicFrame>
      <p:pic>
        <p:nvPicPr>
          <p:cNvPr id="6" name="Billede 5">
            <a:extLst>
              <a:ext uri="{FF2B5EF4-FFF2-40B4-BE49-F238E27FC236}">
                <a16:creationId xmlns:a16="http://schemas.microsoft.com/office/drawing/2014/main" id="{076DF8D4-9A48-4B0F-889E-56DF750778D2}"/>
              </a:ext>
            </a:extLst>
          </p:cNvPr>
          <p:cNvPicPr>
            <a:picLocks noChangeAspect="1"/>
          </p:cNvPicPr>
          <p:nvPr/>
        </p:nvPicPr>
        <p:blipFill rotWithShape="1">
          <a:blip r:embed="rId2"/>
          <a:srcRect l="7271" t="21724" r="26082" b="13731"/>
          <a:stretch/>
        </p:blipFill>
        <p:spPr>
          <a:xfrm>
            <a:off x="1180731" y="4838330"/>
            <a:ext cx="1904945" cy="1384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lede 6">
            <a:extLst>
              <a:ext uri="{FF2B5EF4-FFF2-40B4-BE49-F238E27FC236}">
                <a16:creationId xmlns:a16="http://schemas.microsoft.com/office/drawing/2014/main" id="{2FC72818-7510-45E6-9B42-63FB546CA0AC}"/>
              </a:ext>
            </a:extLst>
          </p:cNvPr>
          <p:cNvPicPr>
            <a:picLocks noChangeAspect="1"/>
          </p:cNvPicPr>
          <p:nvPr/>
        </p:nvPicPr>
        <p:blipFill rotWithShape="1">
          <a:blip r:embed="rId3"/>
          <a:srcRect l="14038" t="28868" r="30423" b="18577"/>
          <a:stretch/>
        </p:blipFill>
        <p:spPr>
          <a:xfrm>
            <a:off x="3280911" y="4838330"/>
            <a:ext cx="1949641" cy="1384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Billede 7">
            <a:extLst>
              <a:ext uri="{FF2B5EF4-FFF2-40B4-BE49-F238E27FC236}">
                <a16:creationId xmlns:a16="http://schemas.microsoft.com/office/drawing/2014/main" id="{32AD08E5-0C6C-4CC9-8FC0-228BB778CDDE}"/>
              </a:ext>
            </a:extLst>
          </p:cNvPr>
          <p:cNvPicPr>
            <a:picLocks noChangeAspect="1"/>
          </p:cNvPicPr>
          <p:nvPr/>
        </p:nvPicPr>
        <p:blipFill rotWithShape="1">
          <a:blip r:embed="rId4"/>
          <a:srcRect l="20038" t="25637" r="28508" b="22999"/>
          <a:stretch/>
        </p:blipFill>
        <p:spPr>
          <a:xfrm>
            <a:off x="5443887" y="4795720"/>
            <a:ext cx="1904945" cy="1427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Billede 8">
            <a:extLst>
              <a:ext uri="{FF2B5EF4-FFF2-40B4-BE49-F238E27FC236}">
                <a16:creationId xmlns:a16="http://schemas.microsoft.com/office/drawing/2014/main" id="{7562E904-2154-439F-9A21-E48A02ED60E3}"/>
              </a:ext>
            </a:extLst>
          </p:cNvPr>
          <p:cNvPicPr>
            <a:picLocks noChangeAspect="1"/>
          </p:cNvPicPr>
          <p:nvPr/>
        </p:nvPicPr>
        <p:blipFill rotWithShape="1">
          <a:blip r:embed="rId5"/>
          <a:srcRect l="27757" t="18253" r="4821"/>
          <a:stretch/>
        </p:blipFill>
        <p:spPr>
          <a:xfrm>
            <a:off x="7643217" y="4765543"/>
            <a:ext cx="1779544" cy="1438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Billede 9">
            <a:extLst>
              <a:ext uri="{FF2B5EF4-FFF2-40B4-BE49-F238E27FC236}">
                <a16:creationId xmlns:a16="http://schemas.microsoft.com/office/drawing/2014/main" id="{052A4AD2-C05A-455E-A5C0-F16B1F34D183}"/>
              </a:ext>
            </a:extLst>
          </p:cNvPr>
          <p:cNvPicPr>
            <a:picLocks noChangeAspect="1"/>
          </p:cNvPicPr>
          <p:nvPr/>
        </p:nvPicPr>
        <p:blipFill rotWithShape="1">
          <a:blip r:embed="rId6"/>
          <a:srcRect l="17185" t="40000" r="53773" b="27333"/>
          <a:stretch/>
        </p:blipFill>
        <p:spPr>
          <a:xfrm>
            <a:off x="9707043" y="4927917"/>
            <a:ext cx="1886517" cy="1193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2393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364F9-585F-4A42-A542-F658D387B74D}"/>
              </a:ext>
            </a:extLst>
          </p:cNvPr>
          <p:cNvSpPr>
            <a:spLocks noGrp="1"/>
          </p:cNvSpPr>
          <p:nvPr>
            <p:ph type="title"/>
          </p:nvPr>
        </p:nvSpPr>
        <p:spPr/>
        <p:txBody>
          <a:bodyPr>
            <a:normAutofit/>
          </a:bodyPr>
          <a:lstStyle/>
          <a:p>
            <a:pPr algn="ctr"/>
            <a:r>
              <a:rPr lang="da-DK" sz="4000" dirty="0"/>
              <a:t>Skridt</a:t>
            </a:r>
          </a:p>
        </p:txBody>
      </p:sp>
      <p:sp>
        <p:nvSpPr>
          <p:cNvPr id="3" name="Pladsholder til indhold 2">
            <a:extLst>
              <a:ext uri="{FF2B5EF4-FFF2-40B4-BE49-F238E27FC236}">
                <a16:creationId xmlns:a16="http://schemas.microsoft.com/office/drawing/2014/main" id="{2A7D1E76-E00E-4EA5-B776-4C1241C3CF51}"/>
              </a:ext>
            </a:extLst>
          </p:cNvPr>
          <p:cNvSpPr>
            <a:spLocks noGrp="1"/>
          </p:cNvSpPr>
          <p:nvPr>
            <p:ph idx="1"/>
          </p:nvPr>
        </p:nvSpPr>
        <p:spPr>
          <a:xfrm>
            <a:off x="1251678" y="1278385"/>
            <a:ext cx="10178322" cy="4601208"/>
          </a:xfrm>
        </p:spPr>
        <p:txBody>
          <a:bodyPr/>
          <a:lstStyle/>
          <a:p>
            <a:r>
              <a:rPr lang="da-DK" dirty="0"/>
              <a:t>Når hesten går stille og roligt – </a:t>
            </a:r>
            <a:r>
              <a:rPr lang="da-DK" dirty="0" err="1"/>
              <a:t>f.eks</a:t>
            </a:r>
            <a:r>
              <a:rPr lang="da-DK" dirty="0"/>
              <a:t> på folden, eller når vi starter ridetimen, så skridter hesten rundt og går i et roligt tempo. </a:t>
            </a:r>
          </a:p>
          <a:p>
            <a:r>
              <a:rPr lang="da-DK" dirty="0"/>
              <a:t>Man kan sige at skridt er hestens første ”gear”</a:t>
            </a:r>
          </a:p>
          <a:p>
            <a:r>
              <a:rPr lang="da-DK" dirty="0"/>
              <a:t>Skridt er en 4-taktet gangart. </a:t>
            </a:r>
          </a:p>
        </p:txBody>
      </p:sp>
      <p:pic>
        <p:nvPicPr>
          <p:cNvPr id="5" name="Billede 4">
            <a:extLst>
              <a:ext uri="{FF2B5EF4-FFF2-40B4-BE49-F238E27FC236}">
                <a16:creationId xmlns:a16="http://schemas.microsoft.com/office/drawing/2014/main" id="{8BCEF991-42C7-40CA-83A2-346861DFE5FA}"/>
              </a:ext>
            </a:extLst>
          </p:cNvPr>
          <p:cNvPicPr>
            <a:picLocks noChangeAspect="1"/>
          </p:cNvPicPr>
          <p:nvPr/>
        </p:nvPicPr>
        <p:blipFill>
          <a:blip r:embed="rId2"/>
          <a:stretch>
            <a:fillRect/>
          </a:stretch>
        </p:blipFill>
        <p:spPr>
          <a:xfrm>
            <a:off x="3847545" y="3319627"/>
            <a:ext cx="4496910" cy="3327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2377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EB7E55-4901-4C58-A9F0-F92D7F82E0EA}"/>
              </a:ext>
            </a:extLst>
          </p:cNvPr>
          <p:cNvSpPr>
            <a:spLocks noGrp="1"/>
          </p:cNvSpPr>
          <p:nvPr>
            <p:ph type="title"/>
          </p:nvPr>
        </p:nvSpPr>
        <p:spPr/>
        <p:txBody>
          <a:bodyPr>
            <a:normAutofit/>
          </a:bodyPr>
          <a:lstStyle/>
          <a:p>
            <a:pPr algn="ctr"/>
            <a:r>
              <a:rPr lang="da-DK" sz="4000" dirty="0"/>
              <a:t>Trav</a:t>
            </a:r>
          </a:p>
        </p:txBody>
      </p:sp>
      <p:sp>
        <p:nvSpPr>
          <p:cNvPr id="3" name="Pladsholder til indhold 2">
            <a:extLst>
              <a:ext uri="{FF2B5EF4-FFF2-40B4-BE49-F238E27FC236}">
                <a16:creationId xmlns:a16="http://schemas.microsoft.com/office/drawing/2014/main" id="{BA355851-3666-4287-95D1-09D207D21BD8}"/>
              </a:ext>
            </a:extLst>
          </p:cNvPr>
          <p:cNvSpPr>
            <a:spLocks noGrp="1"/>
          </p:cNvSpPr>
          <p:nvPr>
            <p:ph idx="1"/>
          </p:nvPr>
        </p:nvSpPr>
        <p:spPr>
          <a:xfrm>
            <a:off x="1251678" y="1207363"/>
            <a:ext cx="10178322" cy="4672229"/>
          </a:xfrm>
        </p:spPr>
        <p:txBody>
          <a:bodyPr/>
          <a:lstStyle/>
          <a:p>
            <a:r>
              <a:rPr lang="da-DK" dirty="0"/>
              <a:t>Trav er hestens anden hurtigste gangart. Det kende de fleste af jer, også fra undervisningen. Når vi har skridtet hesten varm, så sige Malene eller jeg, at i skal til at trave. </a:t>
            </a:r>
          </a:p>
          <a:p>
            <a:r>
              <a:rPr lang="da-DK" dirty="0"/>
              <a:t>Trav kan man også sige er hestens andet ”gear”</a:t>
            </a:r>
          </a:p>
          <a:p>
            <a:r>
              <a:rPr lang="da-DK" dirty="0"/>
              <a:t>Trav er en 2-taktet gangart. </a:t>
            </a:r>
          </a:p>
          <a:p>
            <a:endParaRPr lang="da-DK" dirty="0"/>
          </a:p>
        </p:txBody>
      </p:sp>
      <p:pic>
        <p:nvPicPr>
          <p:cNvPr id="4" name="Billede 3">
            <a:extLst>
              <a:ext uri="{FF2B5EF4-FFF2-40B4-BE49-F238E27FC236}">
                <a16:creationId xmlns:a16="http://schemas.microsoft.com/office/drawing/2014/main" id="{06AC6D62-43D7-4850-B1F2-D201AB7E9952}"/>
              </a:ext>
            </a:extLst>
          </p:cNvPr>
          <p:cNvPicPr>
            <a:picLocks noChangeAspect="1"/>
          </p:cNvPicPr>
          <p:nvPr/>
        </p:nvPicPr>
        <p:blipFill rotWithShape="1">
          <a:blip r:embed="rId2"/>
          <a:srcRect l="61529" t="39363" r="9636" b="41230"/>
          <a:stretch/>
        </p:blipFill>
        <p:spPr>
          <a:xfrm>
            <a:off x="2593759" y="3303176"/>
            <a:ext cx="7004482" cy="2651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7727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FA328-DEDE-48F1-BF5E-E130B61FABA4}"/>
              </a:ext>
            </a:extLst>
          </p:cNvPr>
          <p:cNvSpPr>
            <a:spLocks noGrp="1"/>
          </p:cNvSpPr>
          <p:nvPr>
            <p:ph type="title"/>
          </p:nvPr>
        </p:nvSpPr>
        <p:spPr/>
        <p:txBody>
          <a:bodyPr/>
          <a:lstStyle/>
          <a:p>
            <a:r>
              <a:rPr lang="da-DK" dirty="0"/>
              <a:t>Power point og Video</a:t>
            </a:r>
          </a:p>
        </p:txBody>
      </p:sp>
      <p:sp>
        <p:nvSpPr>
          <p:cNvPr id="3" name="Pladsholder til indhold 2">
            <a:extLst>
              <a:ext uri="{FF2B5EF4-FFF2-40B4-BE49-F238E27FC236}">
                <a16:creationId xmlns:a16="http://schemas.microsoft.com/office/drawing/2014/main" id="{453688B7-F461-4FB4-8425-103F9179E6B3}"/>
              </a:ext>
            </a:extLst>
          </p:cNvPr>
          <p:cNvSpPr>
            <a:spLocks noGrp="1"/>
          </p:cNvSpPr>
          <p:nvPr>
            <p:ph idx="1"/>
          </p:nvPr>
        </p:nvSpPr>
        <p:spPr/>
        <p:txBody>
          <a:bodyPr/>
          <a:lstStyle/>
          <a:p>
            <a:pPr marL="0" indent="0">
              <a:buNone/>
            </a:pPr>
            <a:r>
              <a:rPr lang="da-DK" dirty="0"/>
              <a:t>Dette materiale er udarbejdet i samarbejde med Morsø Rideklubs bestyrelse, samt klubbens daglig leder, undervisere og staldpersonale. </a:t>
            </a:r>
          </a:p>
          <a:p>
            <a:endParaRPr lang="da-DK" dirty="0"/>
          </a:p>
          <a:p>
            <a:pPr marL="0" indent="0">
              <a:buNone/>
            </a:pPr>
            <a:r>
              <a:rPr lang="da-DK" dirty="0"/>
              <a:t>Det opfordres at man kigger power pointet igennem først og ser videoen bagefter. </a:t>
            </a:r>
          </a:p>
          <a:p>
            <a:pPr marL="0" indent="0">
              <a:buNone/>
            </a:pPr>
            <a:r>
              <a:rPr lang="da-DK" dirty="0"/>
              <a:t>God fornøjelse </a:t>
            </a:r>
            <a:r>
              <a:rPr lang="da-DK" dirty="0">
                <a:sym typeface="Wingdings" panose="05000000000000000000" pitchFamily="2" charset="2"/>
              </a:rPr>
              <a:t> </a:t>
            </a:r>
            <a:endParaRPr lang="da-DK" dirty="0"/>
          </a:p>
          <a:p>
            <a:endParaRPr lang="da-DK" dirty="0"/>
          </a:p>
        </p:txBody>
      </p:sp>
    </p:spTree>
    <p:extLst>
      <p:ext uri="{BB962C8B-B14F-4D97-AF65-F5344CB8AC3E}">
        <p14:creationId xmlns:p14="http://schemas.microsoft.com/office/powerpoint/2010/main" val="824476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CC15C5-21C4-4D87-BD62-C5EDA77C155F}"/>
              </a:ext>
            </a:extLst>
          </p:cNvPr>
          <p:cNvSpPr>
            <a:spLocks noGrp="1"/>
          </p:cNvSpPr>
          <p:nvPr>
            <p:ph type="title"/>
          </p:nvPr>
        </p:nvSpPr>
        <p:spPr/>
        <p:txBody>
          <a:bodyPr>
            <a:normAutofit/>
          </a:bodyPr>
          <a:lstStyle/>
          <a:p>
            <a:pPr algn="ctr"/>
            <a:r>
              <a:rPr lang="da-DK" sz="4000" dirty="0"/>
              <a:t>Galop</a:t>
            </a:r>
          </a:p>
        </p:txBody>
      </p:sp>
      <p:sp>
        <p:nvSpPr>
          <p:cNvPr id="3" name="Pladsholder til indhold 2">
            <a:extLst>
              <a:ext uri="{FF2B5EF4-FFF2-40B4-BE49-F238E27FC236}">
                <a16:creationId xmlns:a16="http://schemas.microsoft.com/office/drawing/2014/main" id="{D8461A3A-90FC-4421-97BA-6B2C18B3806B}"/>
              </a:ext>
            </a:extLst>
          </p:cNvPr>
          <p:cNvSpPr>
            <a:spLocks noGrp="1"/>
          </p:cNvSpPr>
          <p:nvPr>
            <p:ph idx="1"/>
          </p:nvPr>
        </p:nvSpPr>
        <p:spPr>
          <a:xfrm>
            <a:off x="1251678" y="1376039"/>
            <a:ext cx="10178322" cy="4503553"/>
          </a:xfrm>
        </p:spPr>
        <p:txBody>
          <a:bodyPr/>
          <a:lstStyle/>
          <a:p>
            <a:r>
              <a:rPr lang="da-DK" dirty="0"/>
              <a:t>Galop er hestens hurtigste gangart. I kender også denne fra undervisningen af. Nogle af jer ride selv i galop, andre har måske set holdkammeraterne ride galop. Vi plejer at galopper, når vi har travet hesten varm </a:t>
            </a:r>
          </a:p>
          <a:p>
            <a:r>
              <a:rPr lang="da-DK" dirty="0"/>
              <a:t>Galop kan man kalde for hestens tredje ”gear”</a:t>
            </a:r>
          </a:p>
          <a:p>
            <a:r>
              <a:rPr lang="da-DK" dirty="0"/>
              <a:t>Galop er en 3-taktet gangart. </a:t>
            </a:r>
          </a:p>
        </p:txBody>
      </p:sp>
      <p:pic>
        <p:nvPicPr>
          <p:cNvPr id="4" name="Billede 3">
            <a:extLst>
              <a:ext uri="{FF2B5EF4-FFF2-40B4-BE49-F238E27FC236}">
                <a16:creationId xmlns:a16="http://schemas.microsoft.com/office/drawing/2014/main" id="{3B3537C3-A4F2-4F1B-B943-6E618D22B747}"/>
              </a:ext>
            </a:extLst>
          </p:cNvPr>
          <p:cNvPicPr>
            <a:picLocks noChangeAspect="1"/>
          </p:cNvPicPr>
          <p:nvPr/>
        </p:nvPicPr>
        <p:blipFill rotWithShape="1">
          <a:blip r:embed="rId2"/>
          <a:srcRect l="66845" t="29903" r="9344" b="36571"/>
          <a:stretch/>
        </p:blipFill>
        <p:spPr>
          <a:xfrm>
            <a:off x="4151734" y="3429000"/>
            <a:ext cx="3888532" cy="3079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353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8AACE35A-DD26-4C0E-81A5-8C18F7390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B9E871BE-68DD-43BE-B3DB-E11D2B540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08051" y="1262092"/>
            <a:ext cx="4369702" cy="4364402"/>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el 1">
            <a:extLst>
              <a:ext uri="{FF2B5EF4-FFF2-40B4-BE49-F238E27FC236}">
                <a16:creationId xmlns:a16="http://schemas.microsoft.com/office/drawing/2014/main" id="{F1696DDD-661E-4B56-9F79-830728F534B9}"/>
              </a:ext>
            </a:extLst>
          </p:cNvPr>
          <p:cNvSpPr>
            <a:spLocks noGrp="1"/>
          </p:cNvSpPr>
          <p:nvPr>
            <p:ph type="title"/>
          </p:nvPr>
        </p:nvSpPr>
        <p:spPr>
          <a:xfrm>
            <a:off x="761996" y="1231506"/>
            <a:ext cx="6461812" cy="4394988"/>
          </a:xfrm>
        </p:spPr>
        <p:txBody>
          <a:bodyPr vert="horz" lIns="91440" tIns="45720" rIns="91440" bIns="45720" rtlCol="0" anchor="ctr">
            <a:normAutofit/>
          </a:bodyPr>
          <a:lstStyle/>
          <a:p>
            <a:pPr algn="ctr"/>
            <a:r>
              <a:rPr lang="en-US" sz="4800" spc="800"/>
              <a:t>Emne 3. </a:t>
            </a:r>
          </a:p>
        </p:txBody>
      </p:sp>
      <p:sp>
        <p:nvSpPr>
          <p:cNvPr id="3" name="Pladsholder til indhold 2">
            <a:extLst>
              <a:ext uri="{FF2B5EF4-FFF2-40B4-BE49-F238E27FC236}">
                <a16:creationId xmlns:a16="http://schemas.microsoft.com/office/drawing/2014/main" id="{2951FCF7-FDAC-4D38-8E5A-633FDFABAA3D}"/>
              </a:ext>
            </a:extLst>
          </p:cNvPr>
          <p:cNvSpPr>
            <a:spLocks noGrp="1"/>
          </p:cNvSpPr>
          <p:nvPr>
            <p:ph idx="1"/>
          </p:nvPr>
        </p:nvSpPr>
        <p:spPr>
          <a:xfrm>
            <a:off x="6353682" y="1231506"/>
            <a:ext cx="4877818" cy="4394988"/>
          </a:xfrm>
        </p:spPr>
        <p:txBody>
          <a:bodyPr vert="horz" lIns="91440" tIns="45720" rIns="91440" bIns="45720" rtlCol="0" anchor="ctr">
            <a:normAutofit/>
          </a:bodyPr>
          <a:lstStyle/>
          <a:p>
            <a:pPr marL="0" indent="0" algn="r">
              <a:lnSpc>
                <a:spcPct val="100000"/>
              </a:lnSpc>
              <a:buNone/>
            </a:pPr>
            <a:r>
              <a:rPr lang="da-DK" b="1" cap="all" spc="400" dirty="0">
                <a:solidFill>
                  <a:schemeClr val="tx2"/>
                </a:solidFill>
              </a:rPr>
              <a:t>Hestens</a:t>
            </a:r>
            <a:r>
              <a:rPr lang="en-US" b="1" cap="all" spc="400" dirty="0">
                <a:solidFill>
                  <a:schemeClr val="tx2"/>
                </a:solidFill>
              </a:rPr>
              <a:t> </a:t>
            </a:r>
            <a:r>
              <a:rPr lang="da-DK" b="1" cap="all" spc="400" dirty="0">
                <a:solidFill>
                  <a:schemeClr val="tx2"/>
                </a:solidFill>
              </a:rPr>
              <a:t>hov</a:t>
            </a:r>
            <a:r>
              <a:rPr lang="en-US" b="1" cap="all" spc="400" dirty="0">
                <a:solidFill>
                  <a:schemeClr val="tx2"/>
                </a:solidFill>
              </a:rPr>
              <a:t> + </a:t>
            </a:r>
            <a:r>
              <a:rPr lang="da-DK" b="1" cap="all" spc="400" dirty="0">
                <a:solidFill>
                  <a:schemeClr val="tx2"/>
                </a:solidFill>
              </a:rPr>
              <a:t>opgave</a:t>
            </a:r>
          </a:p>
        </p:txBody>
      </p:sp>
      <p:sp>
        <p:nvSpPr>
          <p:cNvPr id="16" name="Freeform: Shape 15">
            <a:extLst>
              <a:ext uri="{FF2B5EF4-FFF2-40B4-BE49-F238E27FC236}">
                <a16:creationId xmlns:a16="http://schemas.microsoft.com/office/drawing/2014/main" id="{19C71155-FE2E-4DAD-A34B-04706245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02742" y="3407199"/>
            <a:ext cx="2032000" cy="43602"/>
          </a:xfrm>
          <a:custGeom>
            <a:avLst/>
            <a:gdLst>
              <a:gd name="connsiteX0" fmla="*/ 103232 w 2032000"/>
              <a:gd name="connsiteY0" fmla="*/ 0 h 43602"/>
              <a:gd name="connsiteX1" fmla="*/ 114609 w 2032000"/>
              <a:gd name="connsiteY1" fmla="*/ 529 h 43602"/>
              <a:gd name="connsiteX2" fmla="*/ 124663 w 2032000"/>
              <a:gd name="connsiteY2" fmla="*/ 1588 h 43602"/>
              <a:gd name="connsiteX3" fmla="*/ 133394 w 2032000"/>
              <a:gd name="connsiteY3" fmla="*/ 3440 h 43602"/>
              <a:gd name="connsiteX4" fmla="*/ 141067 w 2032000"/>
              <a:gd name="connsiteY4" fmla="*/ 6085 h 43602"/>
              <a:gd name="connsiteX5" fmla="*/ 147946 w 2032000"/>
              <a:gd name="connsiteY5" fmla="*/ 8731 h 43602"/>
              <a:gd name="connsiteX6" fmla="*/ 154032 w 2032000"/>
              <a:gd name="connsiteY6" fmla="*/ 11377 h 43602"/>
              <a:gd name="connsiteX7" fmla="*/ 160382 w 2032000"/>
              <a:gd name="connsiteY7" fmla="*/ 14552 h 43602"/>
              <a:gd name="connsiteX8" fmla="*/ 166732 w 2032000"/>
              <a:gd name="connsiteY8" fmla="*/ 17727 h 43602"/>
              <a:gd name="connsiteX9" fmla="*/ 172817 w 2032000"/>
              <a:gd name="connsiteY9" fmla="*/ 20902 h 43602"/>
              <a:gd name="connsiteX10" fmla="*/ 179696 w 2032000"/>
              <a:gd name="connsiteY10" fmla="*/ 23548 h 43602"/>
              <a:gd name="connsiteX11" fmla="*/ 187369 w 2032000"/>
              <a:gd name="connsiteY11" fmla="*/ 25929 h 43602"/>
              <a:gd name="connsiteX12" fmla="*/ 196100 w 2032000"/>
              <a:gd name="connsiteY12" fmla="*/ 27781 h 43602"/>
              <a:gd name="connsiteX13" fmla="*/ 206155 w 2032000"/>
              <a:gd name="connsiteY13" fmla="*/ 29104 h 43602"/>
              <a:gd name="connsiteX14" fmla="*/ 217532 w 2032000"/>
              <a:gd name="connsiteY14" fmla="*/ 29369 h 43602"/>
              <a:gd name="connsiteX15" fmla="*/ 228909 w 2032000"/>
              <a:gd name="connsiteY15" fmla="*/ 29104 h 43602"/>
              <a:gd name="connsiteX16" fmla="*/ 238963 w 2032000"/>
              <a:gd name="connsiteY16" fmla="*/ 27781 h 43602"/>
              <a:gd name="connsiteX17" fmla="*/ 247694 w 2032000"/>
              <a:gd name="connsiteY17" fmla="*/ 25929 h 43602"/>
              <a:gd name="connsiteX18" fmla="*/ 255367 w 2032000"/>
              <a:gd name="connsiteY18" fmla="*/ 23548 h 43602"/>
              <a:gd name="connsiteX19" fmla="*/ 262246 w 2032000"/>
              <a:gd name="connsiteY19" fmla="*/ 20902 h 43602"/>
              <a:gd name="connsiteX20" fmla="*/ 268332 w 2032000"/>
              <a:gd name="connsiteY20" fmla="*/ 17727 h 43602"/>
              <a:gd name="connsiteX21" fmla="*/ 274682 w 2032000"/>
              <a:gd name="connsiteY21" fmla="*/ 14552 h 43602"/>
              <a:gd name="connsiteX22" fmla="*/ 281032 w 2032000"/>
              <a:gd name="connsiteY22" fmla="*/ 11377 h 43602"/>
              <a:gd name="connsiteX23" fmla="*/ 287117 w 2032000"/>
              <a:gd name="connsiteY23" fmla="*/ 8731 h 43602"/>
              <a:gd name="connsiteX24" fmla="*/ 293996 w 2032000"/>
              <a:gd name="connsiteY24" fmla="*/ 6085 h 43602"/>
              <a:gd name="connsiteX25" fmla="*/ 301669 w 2032000"/>
              <a:gd name="connsiteY25" fmla="*/ 3440 h 43602"/>
              <a:gd name="connsiteX26" fmla="*/ 310400 w 2032000"/>
              <a:gd name="connsiteY26" fmla="*/ 1588 h 43602"/>
              <a:gd name="connsiteX27" fmla="*/ 320455 w 2032000"/>
              <a:gd name="connsiteY27" fmla="*/ 529 h 43602"/>
              <a:gd name="connsiteX28" fmla="*/ 331832 w 2032000"/>
              <a:gd name="connsiteY28" fmla="*/ 0 h 43602"/>
              <a:gd name="connsiteX29" fmla="*/ 343209 w 2032000"/>
              <a:gd name="connsiteY29" fmla="*/ 529 h 43602"/>
              <a:gd name="connsiteX30" fmla="*/ 353263 w 2032000"/>
              <a:gd name="connsiteY30" fmla="*/ 1588 h 43602"/>
              <a:gd name="connsiteX31" fmla="*/ 361994 w 2032000"/>
              <a:gd name="connsiteY31" fmla="*/ 3440 h 43602"/>
              <a:gd name="connsiteX32" fmla="*/ 369667 w 2032000"/>
              <a:gd name="connsiteY32" fmla="*/ 6085 h 43602"/>
              <a:gd name="connsiteX33" fmla="*/ 376546 w 2032000"/>
              <a:gd name="connsiteY33" fmla="*/ 8731 h 43602"/>
              <a:gd name="connsiteX34" fmla="*/ 382632 w 2032000"/>
              <a:gd name="connsiteY34" fmla="*/ 11377 h 43602"/>
              <a:gd name="connsiteX35" fmla="*/ 388982 w 2032000"/>
              <a:gd name="connsiteY35" fmla="*/ 14552 h 43602"/>
              <a:gd name="connsiteX36" fmla="*/ 395332 w 2032000"/>
              <a:gd name="connsiteY36" fmla="*/ 17727 h 43602"/>
              <a:gd name="connsiteX37" fmla="*/ 401417 w 2032000"/>
              <a:gd name="connsiteY37" fmla="*/ 20902 h 43602"/>
              <a:gd name="connsiteX38" fmla="*/ 408296 w 2032000"/>
              <a:gd name="connsiteY38" fmla="*/ 23548 h 43602"/>
              <a:gd name="connsiteX39" fmla="*/ 415969 w 2032000"/>
              <a:gd name="connsiteY39" fmla="*/ 25929 h 43602"/>
              <a:gd name="connsiteX40" fmla="*/ 424700 w 2032000"/>
              <a:gd name="connsiteY40" fmla="*/ 27781 h 43602"/>
              <a:gd name="connsiteX41" fmla="*/ 434755 w 2032000"/>
              <a:gd name="connsiteY41" fmla="*/ 29104 h 43602"/>
              <a:gd name="connsiteX42" fmla="*/ 446132 w 2032000"/>
              <a:gd name="connsiteY42" fmla="*/ 29369 h 43602"/>
              <a:gd name="connsiteX43" fmla="*/ 457509 w 2032000"/>
              <a:gd name="connsiteY43" fmla="*/ 29104 h 43602"/>
              <a:gd name="connsiteX44" fmla="*/ 467563 w 2032000"/>
              <a:gd name="connsiteY44" fmla="*/ 27781 h 43602"/>
              <a:gd name="connsiteX45" fmla="*/ 476294 w 2032000"/>
              <a:gd name="connsiteY45" fmla="*/ 25929 h 43602"/>
              <a:gd name="connsiteX46" fmla="*/ 483967 w 2032000"/>
              <a:gd name="connsiteY46" fmla="*/ 23548 h 43602"/>
              <a:gd name="connsiteX47" fmla="*/ 490846 w 2032000"/>
              <a:gd name="connsiteY47" fmla="*/ 20902 h 43602"/>
              <a:gd name="connsiteX48" fmla="*/ 496932 w 2032000"/>
              <a:gd name="connsiteY48" fmla="*/ 17727 h 43602"/>
              <a:gd name="connsiteX49" fmla="*/ 503282 w 2032000"/>
              <a:gd name="connsiteY49" fmla="*/ 14552 h 43602"/>
              <a:gd name="connsiteX50" fmla="*/ 509632 w 2032000"/>
              <a:gd name="connsiteY50" fmla="*/ 11377 h 43602"/>
              <a:gd name="connsiteX51" fmla="*/ 515717 w 2032000"/>
              <a:gd name="connsiteY51" fmla="*/ 8731 h 43602"/>
              <a:gd name="connsiteX52" fmla="*/ 522596 w 2032000"/>
              <a:gd name="connsiteY52" fmla="*/ 6085 h 43602"/>
              <a:gd name="connsiteX53" fmla="*/ 530269 w 2032000"/>
              <a:gd name="connsiteY53" fmla="*/ 3440 h 43602"/>
              <a:gd name="connsiteX54" fmla="*/ 539000 w 2032000"/>
              <a:gd name="connsiteY54" fmla="*/ 1588 h 43602"/>
              <a:gd name="connsiteX55" fmla="*/ 549055 w 2032000"/>
              <a:gd name="connsiteY55" fmla="*/ 529 h 43602"/>
              <a:gd name="connsiteX56" fmla="*/ 560167 w 2032000"/>
              <a:gd name="connsiteY56" fmla="*/ 0 h 43602"/>
              <a:gd name="connsiteX57" fmla="*/ 571809 w 2032000"/>
              <a:gd name="connsiteY57" fmla="*/ 529 h 43602"/>
              <a:gd name="connsiteX58" fmla="*/ 581863 w 2032000"/>
              <a:gd name="connsiteY58" fmla="*/ 1588 h 43602"/>
              <a:gd name="connsiteX59" fmla="*/ 590594 w 2032000"/>
              <a:gd name="connsiteY59" fmla="*/ 3440 h 43602"/>
              <a:gd name="connsiteX60" fmla="*/ 598267 w 2032000"/>
              <a:gd name="connsiteY60" fmla="*/ 6085 h 43602"/>
              <a:gd name="connsiteX61" fmla="*/ 605146 w 2032000"/>
              <a:gd name="connsiteY61" fmla="*/ 8731 h 43602"/>
              <a:gd name="connsiteX62" fmla="*/ 611232 w 2032000"/>
              <a:gd name="connsiteY62" fmla="*/ 11377 h 43602"/>
              <a:gd name="connsiteX63" fmla="*/ 617582 w 2032000"/>
              <a:gd name="connsiteY63" fmla="*/ 14552 h 43602"/>
              <a:gd name="connsiteX64" fmla="*/ 623932 w 2032000"/>
              <a:gd name="connsiteY64" fmla="*/ 17727 h 43602"/>
              <a:gd name="connsiteX65" fmla="*/ 630017 w 2032000"/>
              <a:gd name="connsiteY65" fmla="*/ 20902 h 43602"/>
              <a:gd name="connsiteX66" fmla="*/ 636896 w 2032000"/>
              <a:gd name="connsiteY66" fmla="*/ 23548 h 43602"/>
              <a:gd name="connsiteX67" fmla="*/ 644569 w 2032000"/>
              <a:gd name="connsiteY67" fmla="*/ 25929 h 43602"/>
              <a:gd name="connsiteX68" fmla="*/ 653300 w 2032000"/>
              <a:gd name="connsiteY68" fmla="*/ 27781 h 43602"/>
              <a:gd name="connsiteX69" fmla="*/ 663355 w 2032000"/>
              <a:gd name="connsiteY69" fmla="*/ 29104 h 43602"/>
              <a:gd name="connsiteX70" fmla="*/ 674732 w 2032000"/>
              <a:gd name="connsiteY70" fmla="*/ 29369 h 43602"/>
              <a:gd name="connsiteX71" fmla="*/ 686109 w 2032000"/>
              <a:gd name="connsiteY71" fmla="*/ 29104 h 43602"/>
              <a:gd name="connsiteX72" fmla="*/ 696163 w 2032000"/>
              <a:gd name="connsiteY72" fmla="*/ 27781 h 43602"/>
              <a:gd name="connsiteX73" fmla="*/ 704894 w 2032000"/>
              <a:gd name="connsiteY73" fmla="*/ 25929 h 43602"/>
              <a:gd name="connsiteX74" fmla="*/ 712567 w 2032000"/>
              <a:gd name="connsiteY74" fmla="*/ 23548 h 43602"/>
              <a:gd name="connsiteX75" fmla="*/ 719446 w 2032000"/>
              <a:gd name="connsiteY75" fmla="*/ 20902 h 43602"/>
              <a:gd name="connsiteX76" fmla="*/ 725532 w 2032000"/>
              <a:gd name="connsiteY76" fmla="*/ 17727 h 43602"/>
              <a:gd name="connsiteX77" fmla="*/ 738232 w 2032000"/>
              <a:gd name="connsiteY77" fmla="*/ 11377 h 43602"/>
              <a:gd name="connsiteX78" fmla="*/ 744317 w 2032000"/>
              <a:gd name="connsiteY78" fmla="*/ 8731 h 43602"/>
              <a:gd name="connsiteX79" fmla="*/ 751196 w 2032000"/>
              <a:gd name="connsiteY79" fmla="*/ 6085 h 43602"/>
              <a:gd name="connsiteX80" fmla="*/ 758869 w 2032000"/>
              <a:gd name="connsiteY80" fmla="*/ 3440 h 43602"/>
              <a:gd name="connsiteX81" fmla="*/ 767600 w 2032000"/>
              <a:gd name="connsiteY81" fmla="*/ 1588 h 43602"/>
              <a:gd name="connsiteX82" fmla="*/ 777655 w 2032000"/>
              <a:gd name="connsiteY82" fmla="*/ 529 h 43602"/>
              <a:gd name="connsiteX83" fmla="*/ 789032 w 2032000"/>
              <a:gd name="connsiteY83" fmla="*/ 0 h 43602"/>
              <a:gd name="connsiteX84" fmla="*/ 800409 w 2032000"/>
              <a:gd name="connsiteY84" fmla="*/ 529 h 43602"/>
              <a:gd name="connsiteX85" fmla="*/ 810463 w 2032000"/>
              <a:gd name="connsiteY85" fmla="*/ 1588 h 43602"/>
              <a:gd name="connsiteX86" fmla="*/ 819194 w 2032000"/>
              <a:gd name="connsiteY86" fmla="*/ 3440 h 43602"/>
              <a:gd name="connsiteX87" fmla="*/ 826867 w 2032000"/>
              <a:gd name="connsiteY87" fmla="*/ 6085 h 43602"/>
              <a:gd name="connsiteX88" fmla="*/ 833746 w 2032000"/>
              <a:gd name="connsiteY88" fmla="*/ 8731 h 43602"/>
              <a:gd name="connsiteX89" fmla="*/ 839832 w 2032000"/>
              <a:gd name="connsiteY89" fmla="*/ 11377 h 43602"/>
              <a:gd name="connsiteX90" fmla="*/ 846182 w 2032000"/>
              <a:gd name="connsiteY90" fmla="*/ 14552 h 43602"/>
              <a:gd name="connsiteX91" fmla="*/ 852532 w 2032000"/>
              <a:gd name="connsiteY91" fmla="*/ 17727 h 43602"/>
              <a:gd name="connsiteX92" fmla="*/ 858617 w 2032000"/>
              <a:gd name="connsiteY92" fmla="*/ 20902 h 43602"/>
              <a:gd name="connsiteX93" fmla="*/ 865496 w 2032000"/>
              <a:gd name="connsiteY93" fmla="*/ 23548 h 43602"/>
              <a:gd name="connsiteX94" fmla="*/ 873169 w 2032000"/>
              <a:gd name="connsiteY94" fmla="*/ 25929 h 43602"/>
              <a:gd name="connsiteX95" fmla="*/ 881900 w 2032000"/>
              <a:gd name="connsiteY95" fmla="*/ 27781 h 43602"/>
              <a:gd name="connsiteX96" fmla="*/ 891955 w 2032000"/>
              <a:gd name="connsiteY96" fmla="*/ 29104 h 43602"/>
              <a:gd name="connsiteX97" fmla="*/ 901700 w 2032000"/>
              <a:gd name="connsiteY97" fmla="*/ 29331 h 43602"/>
              <a:gd name="connsiteX98" fmla="*/ 911445 w 2032000"/>
              <a:gd name="connsiteY98" fmla="*/ 29104 h 43602"/>
              <a:gd name="connsiteX99" fmla="*/ 921499 w 2032000"/>
              <a:gd name="connsiteY99" fmla="*/ 27781 h 43602"/>
              <a:gd name="connsiteX100" fmla="*/ 930231 w 2032000"/>
              <a:gd name="connsiteY100" fmla="*/ 25929 h 43602"/>
              <a:gd name="connsiteX101" fmla="*/ 937904 w 2032000"/>
              <a:gd name="connsiteY101" fmla="*/ 23548 h 43602"/>
              <a:gd name="connsiteX102" fmla="*/ 944783 w 2032000"/>
              <a:gd name="connsiteY102" fmla="*/ 20902 h 43602"/>
              <a:gd name="connsiteX103" fmla="*/ 950868 w 2032000"/>
              <a:gd name="connsiteY103" fmla="*/ 17727 h 43602"/>
              <a:gd name="connsiteX104" fmla="*/ 957218 w 2032000"/>
              <a:gd name="connsiteY104" fmla="*/ 14552 h 43602"/>
              <a:gd name="connsiteX105" fmla="*/ 963568 w 2032000"/>
              <a:gd name="connsiteY105" fmla="*/ 11377 h 43602"/>
              <a:gd name="connsiteX106" fmla="*/ 969654 w 2032000"/>
              <a:gd name="connsiteY106" fmla="*/ 8731 h 43602"/>
              <a:gd name="connsiteX107" fmla="*/ 976533 w 2032000"/>
              <a:gd name="connsiteY107" fmla="*/ 6085 h 43602"/>
              <a:gd name="connsiteX108" fmla="*/ 984206 w 2032000"/>
              <a:gd name="connsiteY108" fmla="*/ 3440 h 43602"/>
              <a:gd name="connsiteX109" fmla="*/ 992937 w 2032000"/>
              <a:gd name="connsiteY109" fmla="*/ 1588 h 43602"/>
              <a:gd name="connsiteX110" fmla="*/ 1002991 w 2032000"/>
              <a:gd name="connsiteY110" fmla="*/ 529 h 43602"/>
              <a:gd name="connsiteX111" fmla="*/ 1014368 w 2032000"/>
              <a:gd name="connsiteY111" fmla="*/ 0 h 43602"/>
              <a:gd name="connsiteX112" fmla="*/ 1016000 w 2032000"/>
              <a:gd name="connsiteY112" fmla="*/ 76 h 43602"/>
              <a:gd name="connsiteX113" fmla="*/ 1017632 w 2032000"/>
              <a:gd name="connsiteY113" fmla="*/ 0 h 43602"/>
              <a:gd name="connsiteX114" fmla="*/ 1029009 w 2032000"/>
              <a:gd name="connsiteY114" fmla="*/ 529 h 43602"/>
              <a:gd name="connsiteX115" fmla="*/ 1039063 w 2032000"/>
              <a:gd name="connsiteY115" fmla="*/ 1588 h 43602"/>
              <a:gd name="connsiteX116" fmla="*/ 1047794 w 2032000"/>
              <a:gd name="connsiteY116" fmla="*/ 3440 h 43602"/>
              <a:gd name="connsiteX117" fmla="*/ 1055467 w 2032000"/>
              <a:gd name="connsiteY117" fmla="*/ 6085 h 43602"/>
              <a:gd name="connsiteX118" fmla="*/ 1062346 w 2032000"/>
              <a:gd name="connsiteY118" fmla="*/ 8731 h 43602"/>
              <a:gd name="connsiteX119" fmla="*/ 1068432 w 2032000"/>
              <a:gd name="connsiteY119" fmla="*/ 11377 h 43602"/>
              <a:gd name="connsiteX120" fmla="*/ 1074782 w 2032000"/>
              <a:gd name="connsiteY120" fmla="*/ 14552 h 43602"/>
              <a:gd name="connsiteX121" fmla="*/ 1081132 w 2032000"/>
              <a:gd name="connsiteY121" fmla="*/ 17727 h 43602"/>
              <a:gd name="connsiteX122" fmla="*/ 1087217 w 2032000"/>
              <a:gd name="connsiteY122" fmla="*/ 20902 h 43602"/>
              <a:gd name="connsiteX123" fmla="*/ 1094096 w 2032000"/>
              <a:gd name="connsiteY123" fmla="*/ 23548 h 43602"/>
              <a:gd name="connsiteX124" fmla="*/ 1101769 w 2032000"/>
              <a:gd name="connsiteY124" fmla="*/ 25929 h 43602"/>
              <a:gd name="connsiteX125" fmla="*/ 1110501 w 2032000"/>
              <a:gd name="connsiteY125" fmla="*/ 27781 h 43602"/>
              <a:gd name="connsiteX126" fmla="*/ 1120555 w 2032000"/>
              <a:gd name="connsiteY126" fmla="*/ 29104 h 43602"/>
              <a:gd name="connsiteX127" fmla="*/ 1130300 w 2032000"/>
              <a:gd name="connsiteY127" fmla="*/ 29331 h 43602"/>
              <a:gd name="connsiteX128" fmla="*/ 1140045 w 2032000"/>
              <a:gd name="connsiteY128" fmla="*/ 29104 h 43602"/>
              <a:gd name="connsiteX129" fmla="*/ 1150100 w 2032000"/>
              <a:gd name="connsiteY129" fmla="*/ 27781 h 43602"/>
              <a:gd name="connsiteX130" fmla="*/ 1158831 w 2032000"/>
              <a:gd name="connsiteY130" fmla="*/ 25929 h 43602"/>
              <a:gd name="connsiteX131" fmla="*/ 1166504 w 2032000"/>
              <a:gd name="connsiteY131" fmla="*/ 23548 h 43602"/>
              <a:gd name="connsiteX132" fmla="*/ 1173383 w 2032000"/>
              <a:gd name="connsiteY132" fmla="*/ 20902 h 43602"/>
              <a:gd name="connsiteX133" fmla="*/ 1179468 w 2032000"/>
              <a:gd name="connsiteY133" fmla="*/ 17727 h 43602"/>
              <a:gd name="connsiteX134" fmla="*/ 1185818 w 2032000"/>
              <a:gd name="connsiteY134" fmla="*/ 14552 h 43602"/>
              <a:gd name="connsiteX135" fmla="*/ 1192168 w 2032000"/>
              <a:gd name="connsiteY135" fmla="*/ 11377 h 43602"/>
              <a:gd name="connsiteX136" fmla="*/ 1198254 w 2032000"/>
              <a:gd name="connsiteY136" fmla="*/ 8731 h 43602"/>
              <a:gd name="connsiteX137" fmla="*/ 1205133 w 2032000"/>
              <a:gd name="connsiteY137" fmla="*/ 6085 h 43602"/>
              <a:gd name="connsiteX138" fmla="*/ 1212806 w 2032000"/>
              <a:gd name="connsiteY138" fmla="*/ 3440 h 43602"/>
              <a:gd name="connsiteX139" fmla="*/ 1221537 w 2032000"/>
              <a:gd name="connsiteY139" fmla="*/ 1588 h 43602"/>
              <a:gd name="connsiteX140" fmla="*/ 1231591 w 2032000"/>
              <a:gd name="connsiteY140" fmla="*/ 529 h 43602"/>
              <a:gd name="connsiteX141" fmla="*/ 1242968 w 2032000"/>
              <a:gd name="connsiteY141" fmla="*/ 0 h 43602"/>
              <a:gd name="connsiteX142" fmla="*/ 1254345 w 2032000"/>
              <a:gd name="connsiteY142" fmla="*/ 529 h 43602"/>
              <a:gd name="connsiteX143" fmla="*/ 1264400 w 2032000"/>
              <a:gd name="connsiteY143" fmla="*/ 1588 h 43602"/>
              <a:gd name="connsiteX144" fmla="*/ 1273131 w 2032000"/>
              <a:gd name="connsiteY144" fmla="*/ 3440 h 43602"/>
              <a:gd name="connsiteX145" fmla="*/ 1280804 w 2032000"/>
              <a:gd name="connsiteY145" fmla="*/ 6085 h 43602"/>
              <a:gd name="connsiteX146" fmla="*/ 1287683 w 2032000"/>
              <a:gd name="connsiteY146" fmla="*/ 8731 h 43602"/>
              <a:gd name="connsiteX147" fmla="*/ 1293768 w 2032000"/>
              <a:gd name="connsiteY147" fmla="*/ 11377 h 43602"/>
              <a:gd name="connsiteX148" fmla="*/ 1300118 w 2032000"/>
              <a:gd name="connsiteY148" fmla="*/ 14552 h 43602"/>
              <a:gd name="connsiteX149" fmla="*/ 1306468 w 2032000"/>
              <a:gd name="connsiteY149" fmla="*/ 17727 h 43602"/>
              <a:gd name="connsiteX150" fmla="*/ 1312554 w 2032000"/>
              <a:gd name="connsiteY150" fmla="*/ 20902 h 43602"/>
              <a:gd name="connsiteX151" fmla="*/ 1319433 w 2032000"/>
              <a:gd name="connsiteY151" fmla="*/ 23548 h 43602"/>
              <a:gd name="connsiteX152" fmla="*/ 1327106 w 2032000"/>
              <a:gd name="connsiteY152" fmla="*/ 25929 h 43602"/>
              <a:gd name="connsiteX153" fmla="*/ 1335837 w 2032000"/>
              <a:gd name="connsiteY153" fmla="*/ 27781 h 43602"/>
              <a:gd name="connsiteX154" fmla="*/ 1345891 w 2032000"/>
              <a:gd name="connsiteY154" fmla="*/ 29104 h 43602"/>
              <a:gd name="connsiteX155" fmla="*/ 1357268 w 2032000"/>
              <a:gd name="connsiteY155" fmla="*/ 29369 h 43602"/>
              <a:gd name="connsiteX156" fmla="*/ 1368645 w 2032000"/>
              <a:gd name="connsiteY156" fmla="*/ 29104 h 43602"/>
              <a:gd name="connsiteX157" fmla="*/ 1378700 w 2032000"/>
              <a:gd name="connsiteY157" fmla="*/ 27781 h 43602"/>
              <a:gd name="connsiteX158" fmla="*/ 1387431 w 2032000"/>
              <a:gd name="connsiteY158" fmla="*/ 25929 h 43602"/>
              <a:gd name="connsiteX159" fmla="*/ 1395104 w 2032000"/>
              <a:gd name="connsiteY159" fmla="*/ 23548 h 43602"/>
              <a:gd name="connsiteX160" fmla="*/ 1401983 w 2032000"/>
              <a:gd name="connsiteY160" fmla="*/ 20902 h 43602"/>
              <a:gd name="connsiteX161" fmla="*/ 1408068 w 2032000"/>
              <a:gd name="connsiteY161" fmla="*/ 17727 h 43602"/>
              <a:gd name="connsiteX162" fmla="*/ 1414418 w 2032000"/>
              <a:gd name="connsiteY162" fmla="*/ 14552 h 43602"/>
              <a:gd name="connsiteX163" fmla="*/ 1420768 w 2032000"/>
              <a:gd name="connsiteY163" fmla="*/ 11377 h 43602"/>
              <a:gd name="connsiteX164" fmla="*/ 1426854 w 2032000"/>
              <a:gd name="connsiteY164" fmla="*/ 8731 h 43602"/>
              <a:gd name="connsiteX165" fmla="*/ 1433733 w 2032000"/>
              <a:gd name="connsiteY165" fmla="*/ 6085 h 43602"/>
              <a:gd name="connsiteX166" fmla="*/ 1441406 w 2032000"/>
              <a:gd name="connsiteY166" fmla="*/ 3440 h 43602"/>
              <a:gd name="connsiteX167" fmla="*/ 1450137 w 2032000"/>
              <a:gd name="connsiteY167" fmla="*/ 1588 h 43602"/>
              <a:gd name="connsiteX168" fmla="*/ 1460191 w 2032000"/>
              <a:gd name="connsiteY168" fmla="*/ 529 h 43602"/>
              <a:gd name="connsiteX169" fmla="*/ 1471304 w 2032000"/>
              <a:gd name="connsiteY169" fmla="*/ 0 h 43602"/>
              <a:gd name="connsiteX170" fmla="*/ 1482945 w 2032000"/>
              <a:gd name="connsiteY170" fmla="*/ 529 h 43602"/>
              <a:gd name="connsiteX171" fmla="*/ 1493000 w 2032000"/>
              <a:gd name="connsiteY171" fmla="*/ 1588 h 43602"/>
              <a:gd name="connsiteX172" fmla="*/ 1501731 w 2032000"/>
              <a:gd name="connsiteY172" fmla="*/ 3440 h 43602"/>
              <a:gd name="connsiteX173" fmla="*/ 1509404 w 2032000"/>
              <a:gd name="connsiteY173" fmla="*/ 6085 h 43602"/>
              <a:gd name="connsiteX174" fmla="*/ 1516283 w 2032000"/>
              <a:gd name="connsiteY174" fmla="*/ 8731 h 43602"/>
              <a:gd name="connsiteX175" fmla="*/ 1522368 w 2032000"/>
              <a:gd name="connsiteY175" fmla="*/ 11377 h 43602"/>
              <a:gd name="connsiteX176" fmla="*/ 1528718 w 2032000"/>
              <a:gd name="connsiteY176" fmla="*/ 14552 h 43602"/>
              <a:gd name="connsiteX177" fmla="*/ 1535068 w 2032000"/>
              <a:gd name="connsiteY177" fmla="*/ 17727 h 43602"/>
              <a:gd name="connsiteX178" fmla="*/ 1541154 w 2032000"/>
              <a:gd name="connsiteY178" fmla="*/ 20902 h 43602"/>
              <a:gd name="connsiteX179" fmla="*/ 1548033 w 2032000"/>
              <a:gd name="connsiteY179" fmla="*/ 23548 h 43602"/>
              <a:gd name="connsiteX180" fmla="*/ 1555706 w 2032000"/>
              <a:gd name="connsiteY180" fmla="*/ 25929 h 43602"/>
              <a:gd name="connsiteX181" fmla="*/ 1564437 w 2032000"/>
              <a:gd name="connsiteY181" fmla="*/ 27781 h 43602"/>
              <a:gd name="connsiteX182" fmla="*/ 1574491 w 2032000"/>
              <a:gd name="connsiteY182" fmla="*/ 29104 h 43602"/>
              <a:gd name="connsiteX183" fmla="*/ 1585868 w 2032000"/>
              <a:gd name="connsiteY183" fmla="*/ 29369 h 43602"/>
              <a:gd name="connsiteX184" fmla="*/ 1597245 w 2032000"/>
              <a:gd name="connsiteY184" fmla="*/ 29104 h 43602"/>
              <a:gd name="connsiteX185" fmla="*/ 1607300 w 2032000"/>
              <a:gd name="connsiteY185" fmla="*/ 27781 h 43602"/>
              <a:gd name="connsiteX186" fmla="*/ 1616031 w 2032000"/>
              <a:gd name="connsiteY186" fmla="*/ 25929 h 43602"/>
              <a:gd name="connsiteX187" fmla="*/ 1623704 w 2032000"/>
              <a:gd name="connsiteY187" fmla="*/ 23548 h 43602"/>
              <a:gd name="connsiteX188" fmla="*/ 1630583 w 2032000"/>
              <a:gd name="connsiteY188" fmla="*/ 20902 h 43602"/>
              <a:gd name="connsiteX189" fmla="*/ 1636668 w 2032000"/>
              <a:gd name="connsiteY189" fmla="*/ 17727 h 43602"/>
              <a:gd name="connsiteX190" fmla="*/ 1649368 w 2032000"/>
              <a:gd name="connsiteY190" fmla="*/ 11377 h 43602"/>
              <a:gd name="connsiteX191" fmla="*/ 1655454 w 2032000"/>
              <a:gd name="connsiteY191" fmla="*/ 8731 h 43602"/>
              <a:gd name="connsiteX192" fmla="*/ 1662333 w 2032000"/>
              <a:gd name="connsiteY192" fmla="*/ 6085 h 43602"/>
              <a:gd name="connsiteX193" fmla="*/ 1670006 w 2032000"/>
              <a:gd name="connsiteY193" fmla="*/ 3440 h 43602"/>
              <a:gd name="connsiteX194" fmla="*/ 1678737 w 2032000"/>
              <a:gd name="connsiteY194" fmla="*/ 1588 h 43602"/>
              <a:gd name="connsiteX195" fmla="*/ 1688791 w 2032000"/>
              <a:gd name="connsiteY195" fmla="*/ 529 h 43602"/>
              <a:gd name="connsiteX196" fmla="*/ 1700168 w 2032000"/>
              <a:gd name="connsiteY196" fmla="*/ 0 h 43602"/>
              <a:gd name="connsiteX197" fmla="*/ 1711545 w 2032000"/>
              <a:gd name="connsiteY197" fmla="*/ 529 h 43602"/>
              <a:gd name="connsiteX198" fmla="*/ 1721600 w 2032000"/>
              <a:gd name="connsiteY198" fmla="*/ 1588 h 43602"/>
              <a:gd name="connsiteX199" fmla="*/ 1730331 w 2032000"/>
              <a:gd name="connsiteY199" fmla="*/ 3440 h 43602"/>
              <a:gd name="connsiteX200" fmla="*/ 1738004 w 2032000"/>
              <a:gd name="connsiteY200" fmla="*/ 6085 h 43602"/>
              <a:gd name="connsiteX201" fmla="*/ 1744883 w 2032000"/>
              <a:gd name="connsiteY201" fmla="*/ 8731 h 43602"/>
              <a:gd name="connsiteX202" fmla="*/ 1750968 w 2032000"/>
              <a:gd name="connsiteY202" fmla="*/ 11377 h 43602"/>
              <a:gd name="connsiteX203" fmla="*/ 1757318 w 2032000"/>
              <a:gd name="connsiteY203" fmla="*/ 14552 h 43602"/>
              <a:gd name="connsiteX204" fmla="*/ 1763668 w 2032000"/>
              <a:gd name="connsiteY204" fmla="*/ 17727 h 43602"/>
              <a:gd name="connsiteX205" fmla="*/ 1769754 w 2032000"/>
              <a:gd name="connsiteY205" fmla="*/ 20902 h 43602"/>
              <a:gd name="connsiteX206" fmla="*/ 1776633 w 2032000"/>
              <a:gd name="connsiteY206" fmla="*/ 23548 h 43602"/>
              <a:gd name="connsiteX207" fmla="*/ 1784306 w 2032000"/>
              <a:gd name="connsiteY207" fmla="*/ 25929 h 43602"/>
              <a:gd name="connsiteX208" fmla="*/ 1793037 w 2032000"/>
              <a:gd name="connsiteY208" fmla="*/ 27781 h 43602"/>
              <a:gd name="connsiteX209" fmla="*/ 1803091 w 2032000"/>
              <a:gd name="connsiteY209" fmla="*/ 29104 h 43602"/>
              <a:gd name="connsiteX210" fmla="*/ 1814468 w 2032000"/>
              <a:gd name="connsiteY210" fmla="*/ 29369 h 43602"/>
              <a:gd name="connsiteX211" fmla="*/ 1825845 w 2032000"/>
              <a:gd name="connsiteY211" fmla="*/ 29104 h 43602"/>
              <a:gd name="connsiteX212" fmla="*/ 1835900 w 2032000"/>
              <a:gd name="connsiteY212" fmla="*/ 27781 h 43602"/>
              <a:gd name="connsiteX213" fmla="*/ 1844631 w 2032000"/>
              <a:gd name="connsiteY213" fmla="*/ 25929 h 43602"/>
              <a:gd name="connsiteX214" fmla="*/ 1852304 w 2032000"/>
              <a:gd name="connsiteY214" fmla="*/ 23548 h 43602"/>
              <a:gd name="connsiteX215" fmla="*/ 1859183 w 2032000"/>
              <a:gd name="connsiteY215" fmla="*/ 20902 h 43602"/>
              <a:gd name="connsiteX216" fmla="*/ 1865268 w 2032000"/>
              <a:gd name="connsiteY216" fmla="*/ 17727 h 43602"/>
              <a:gd name="connsiteX217" fmla="*/ 1871618 w 2032000"/>
              <a:gd name="connsiteY217" fmla="*/ 14552 h 43602"/>
              <a:gd name="connsiteX218" fmla="*/ 1877968 w 2032000"/>
              <a:gd name="connsiteY218" fmla="*/ 11377 h 43602"/>
              <a:gd name="connsiteX219" fmla="*/ 1884054 w 2032000"/>
              <a:gd name="connsiteY219" fmla="*/ 8731 h 43602"/>
              <a:gd name="connsiteX220" fmla="*/ 1890933 w 2032000"/>
              <a:gd name="connsiteY220" fmla="*/ 6085 h 43602"/>
              <a:gd name="connsiteX221" fmla="*/ 1898606 w 2032000"/>
              <a:gd name="connsiteY221" fmla="*/ 3440 h 43602"/>
              <a:gd name="connsiteX222" fmla="*/ 1907337 w 2032000"/>
              <a:gd name="connsiteY222" fmla="*/ 1588 h 43602"/>
              <a:gd name="connsiteX223" fmla="*/ 1917391 w 2032000"/>
              <a:gd name="connsiteY223" fmla="*/ 529 h 43602"/>
              <a:gd name="connsiteX224" fmla="*/ 1928768 w 2032000"/>
              <a:gd name="connsiteY224" fmla="*/ 0 h 43602"/>
              <a:gd name="connsiteX225" fmla="*/ 1940145 w 2032000"/>
              <a:gd name="connsiteY225" fmla="*/ 529 h 43602"/>
              <a:gd name="connsiteX226" fmla="*/ 1950200 w 2032000"/>
              <a:gd name="connsiteY226" fmla="*/ 1588 h 43602"/>
              <a:gd name="connsiteX227" fmla="*/ 1958931 w 2032000"/>
              <a:gd name="connsiteY227" fmla="*/ 3440 h 43602"/>
              <a:gd name="connsiteX228" fmla="*/ 1966604 w 2032000"/>
              <a:gd name="connsiteY228" fmla="*/ 6085 h 43602"/>
              <a:gd name="connsiteX229" fmla="*/ 1973483 w 2032000"/>
              <a:gd name="connsiteY229" fmla="*/ 8731 h 43602"/>
              <a:gd name="connsiteX230" fmla="*/ 1979568 w 2032000"/>
              <a:gd name="connsiteY230" fmla="*/ 11377 h 43602"/>
              <a:gd name="connsiteX231" fmla="*/ 1985918 w 2032000"/>
              <a:gd name="connsiteY231" fmla="*/ 14552 h 43602"/>
              <a:gd name="connsiteX232" fmla="*/ 1992268 w 2032000"/>
              <a:gd name="connsiteY232" fmla="*/ 17727 h 43602"/>
              <a:gd name="connsiteX233" fmla="*/ 1998354 w 2032000"/>
              <a:gd name="connsiteY233" fmla="*/ 20902 h 43602"/>
              <a:gd name="connsiteX234" fmla="*/ 2005233 w 2032000"/>
              <a:gd name="connsiteY234" fmla="*/ 23548 h 43602"/>
              <a:gd name="connsiteX235" fmla="*/ 2012906 w 2032000"/>
              <a:gd name="connsiteY235" fmla="*/ 25929 h 43602"/>
              <a:gd name="connsiteX236" fmla="*/ 2021637 w 2032000"/>
              <a:gd name="connsiteY236" fmla="*/ 27781 h 43602"/>
              <a:gd name="connsiteX237" fmla="*/ 2031691 w 2032000"/>
              <a:gd name="connsiteY237" fmla="*/ 29104 h 43602"/>
              <a:gd name="connsiteX238" fmla="*/ 2032000 w 2032000"/>
              <a:gd name="connsiteY238" fmla="*/ 29111 h 43602"/>
              <a:gd name="connsiteX239" fmla="*/ 2032000 w 2032000"/>
              <a:gd name="connsiteY239" fmla="*/ 43344 h 43602"/>
              <a:gd name="connsiteX240" fmla="*/ 2031691 w 2032000"/>
              <a:gd name="connsiteY240" fmla="*/ 43337 h 43602"/>
              <a:gd name="connsiteX241" fmla="*/ 2021637 w 2032000"/>
              <a:gd name="connsiteY241" fmla="*/ 42014 h 43602"/>
              <a:gd name="connsiteX242" fmla="*/ 2012906 w 2032000"/>
              <a:gd name="connsiteY242" fmla="*/ 40162 h 43602"/>
              <a:gd name="connsiteX243" fmla="*/ 2005233 w 2032000"/>
              <a:gd name="connsiteY243" fmla="*/ 37781 h 43602"/>
              <a:gd name="connsiteX244" fmla="*/ 1998354 w 2032000"/>
              <a:gd name="connsiteY244" fmla="*/ 35135 h 43602"/>
              <a:gd name="connsiteX245" fmla="*/ 1992268 w 2032000"/>
              <a:gd name="connsiteY245" fmla="*/ 31960 h 43602"/>
              <a:gd name="connsiteX246" fmla="*/ 1985918 w 2032000"/>
              <a:gd name="connsiteY246" fmla="*/ 28785 h 43602"/>
              <a:gd name="connsiteX247" fmla="*/ 1979568 w 2032000"/>
              <a:gd name="connsiteY247" fmla="*/ 25610 h 43602"/>
              <a:gd name="connsiteX248" fmla="*/ 1973483 w 2032000"/>
              <a:gd name="connsiteY248" fmla="*/ 22964 h 43602"/>
              <a:gd name="connsiteX249" fmla="*/ 1966604 w 2032000"/>
              <a:gd name="connsiteY249" fmla="*/ 20318 h 43602"/>
              <a:gd name="connsiteX250" fmla="*/ 1958931 w 2032000"/>
              <a:gd name="connsiteY250" fmla="*/ 17673 h 43602"/>
              <a:gd name="connsiteX251" fmla="*/ 1950200 w 2032000"/>
              <a:gd name="connsiteY251" fmla="*/ 15821 h 43602"/>
              <a:gd name="connsiteX252" fmla="*/ 1940145 w 2032000"/>
              <a:gd name="connsiteY252" fmla="*/ 14762 h 43602"/>
              <a:gd name="connsiteX253" fmla="*/ 1928768 w 2032000"/>
              <a:gd name="connsiteY253" fmla="*/ 14233 h 43602"/>
              <a:gd name="connsiteX254" fmla="*/ 1917391 w 2032000"/>
              <a:gd name="connsiteY254" fmla="*/ 14762 h 43602"/>
              <a:gd name="connsiteX255" fmla="*/ 1907337 w 2032000"/>
              <a:gd name="connsiteY255" fmla="*/ 15821 h 43602"/>
              <a:gd name="connsiteX256" fmla="*/ 1898606 w 2032000"/>
              <a:gd name="connsiteY256" fmla="*/ 17673 h 43602"/>
              <a:gd name="connsiteX257" fmla="*/ 1890933 w 2032000"/>
              <a:gd name="connsiteY257" fmla="*/ 20318 h 43602"/>
              <a:gd name="connsiteX258" fmla="*/ 1884054 w 2032000"/>
              <a:gd name="connsiteY258" fmla="*/ 22964 h 43602"/>
              <a:gd name="connsiteX259" fmla="*/ 1877968 w 2032000"/>
              <a:gd name="connsiteY259" fmla="*/ 25610 h 43602"/>
              <a:gd name="connsiteX260" fmla="*/ 1871618 w 2032000"/>
              <a:gd name="connsiteY260" fmla="*/ 28785 h 43602"/>
              <a:gd name="connsiteX261" fmla="*/ 1865268 w 2032000"/>
              <a:gd name="connsiteY261" fmla="*/ 31960 h 43602"/>
              <a:gd name="connsiteX262" fmla="*/ 1859183 w 2032000"/>
              <a:gd name="connsiteY262" fmla="*/ 35135 h 43602"/>
              <a:gd name="connsiteX263" fmla="*/ 1852304 w 2032000"/>
              <a:gd name="connsiteY263" fmla="*/ 37781 h 43602"/>
              <a:gd name="connsiteX264" fmla="*/ 1844631 w 2032000"/>
              <a:gd name="connsiteY264" fmla="*/ 40162 h 43602"/>
              <a:gd name="connsiteX265" fmla="*/ 1835900 w 2032000"/>
              <a:gd name="connsiteY265" fmla="*/ 42014 h 43602"/>
              <a:gd name="connsiteX266" fmla="*/ 1825845 w 2032000"/>
              <a:gd name="connsiteY266" fmla="*/ 43337 h 43602"/>
              <a:gd name="connsiteX267" fmla="*/ 1814468 w 2032000"/>
              <a:gd name="connsiteY267" fmla="*/ 43602 h 43602"/>
              <a:gd name="connsiteX268" fmla="*/ 1803091 w 2032000"/>
              <a:gd name="connsiteY268" fmla="*/ 43337 h 43602"/>
              <a:gd name="connsiteX269" fmla="*/ 1793037 w 2032000"/>
              <a:gd name="connsiteY269" fmla="*/ 42014 h 43602"/>
              <a:gd name="connsiteX270" fmla="*/ 1784306 w 2032000"/>
              <a:gd name="connsiteY270" fmla="*/ 40162 h 43602"/>
              <a:gd name="connsiteX271" fmla="*/ 1776633 w 2032000"/>
              <a:gd name="connsiteY271" fmla="*/ 37781 h 43602"/>
              <a:gd name="connsiteX272" fmla="*/ 1769754 w 2032000"/>
              <a:gd name="connsiteY272" fmla="*/ 35135 h 43602"/>
              <a:gd name="connsiteX273" fmla="*/ 1763668 w 2032000"/>
              <a:gd name="connsiteY273" fmla="*/ 31960 h 43602"/>
              <a:gd name="connsiteX274" fmla="*/ 1757318 w 2032000"/>
              <a:gd name="connsiteY274" fmla="*/ 28785 h 43602"/>
              <a:gd name="connsiteX275" fmla="*/ 1750968 w 2032000"/>
              <a:gd name="connsiteY275" fmla="*/ 25610 h 43602"/>
              <a:gd name="connsiteX276" fmla="*/ 1744883 w 2032000"/>
              <a:gd name="connsiteY276" fmla="*/ 22964 h 43602"/>
              <a:gd name="connsiteX277" fmla="*/ 1738004 w 2032000"/>
              <a:gd name="connsiteY277" fmla="*/ 20318 h 43602"/>
              <a:gd name="connsiteX278" fmla="*/ 1730331 w 2032000"/>
              <a:gd name="connsiteY278" fmla="*/ 17673 h 43602"/>
              <a:gd name="connsiteX279" fmla="*/ 1721600 w 2032000"/>
              <a:gd name="connsiteY279" fmla="*/ 15821 h 43602"/>
              <a:gd name="connsiteX280" fmla="*/ 1711545 w 2032000"/>
              <a:gd name="connsiteY280" fmla="*/ 14762 h 43602"/>
              <a:gd name="connsiteX281" fmla="*/ 1700168 w 2032000"/>
              <a:gd name="connsiteY281" fmla="*/ 14233 h 43602"/>
              <a:gd name="connsiteX282" fmla="*/ 1688791 w 2032000"/>
              <a:gd name="connsiteY282" fmla="*/ 14762 h 43602"/>
              <a:gd name="connsiteX283" fmla="*/ 1678737 w 2032000"/>
              <a:gd name="connsiteY283" fmla="*/ 15821 h 43602"/>
              <a:gd name="connsiteX284" fmla="*/ 1670006 w 2032000"/>
              <a:gd name="connsiteY284" fmla="*/ 17673 h 43602"/>
              <a:gd name="connsiteX285" fmla="*/ 1662333 w 2032000"/>
              <a:gd name="connsiteY285" fmla="*/ 20318 h 43602"/>
              <a:gd name="connsiteX286" fmla="*/ 1655454 w 2032000"/>
              <a:gd name="connsiteY286" fmla="*/ 22964 h 43602"/>
              <a:gd name="connsiteX287" fmla="*/ 1649368 w 2032000"/>
              <a:gd name="connsiteY287" fmla="*/ 25610 h 43602"/>
              <a:gd name="connsiteX288" fmla="*/ 1636668 w 2032000"/>
              <a:gd name="connsiteY288" fmla="*/ 31960 h 43602"/>
              <a:gd name="connsiteX289" fmla="*/ 1630583 w 2032000"/>
              <a:gd name="connsiteY289" fmla="*/ 35135 h 43602"/>
              <a:gd name="connsiteX290" fmla="*/ 1623704 w 2032000"/>
              <a:gd name="connsiteY290" fmla="*/ 37781 h 43602"/>
              <a:gd name="connsiteX291" fmla="*/ 1616031 w 2032000"/>
              <a:gd name="connsiteY291" fmla="*/ 40162 h 43602"/>
              <a:gd name="connsiteX292" fmla="*/ 1607300 w 2032000"/>
              <a:gd name="connsiteY292" fmla="*/ 42014 h 43602"/>
              <a:gd name="connsiteX293" fmla="*/ 1597245 w 2032000"/>
              <a:gd name="connsiteY293" fmla="*/ 43337 h 43602"/>
              <a:gd name="connsiteX294" fmla="*/ 1585868 w 2032000"/>
              <a:gd name="connsiteY294" fmla="*/ 43602 h 43602"/>
              <a:gd name="connsiteX295" fmla="*/ 1574491 w 2032000"/>
              <a:gd name="connsiteY295" fmla="*/ 43337 h 43602"/>
              <a:gd name="connsiteX296" fmla="*/ 1564437 w 2032000"/>
              <a:gd name="connsiteY296" fmla="*/ 42014 h 43602"/>
              <a:gd name="connsiteX297" fmla="*/ 1555706 w 2032000"/>
              <a:gd name="connsiteY297" fmla="*/ 40162 h 43602"/>
              <a:gd name="connsiteX298" fmla="*/ 1548033 w 2032000"/>
              <a:gd name="connsiteY298" fmla="*/ 37781 h 43602"/>
              <a:gd name="connsiteX299" fmla="*/ 1541154 w 2032000"/>
              <a:gd name="connsiteY299" fmla="*/ 35135 h 43602"/>
              <a:gd name="connsiteX300" fmla="*/ 1535068 w 2032000"/>
              <a:gd name="connsiteY300" fmla="*/ 31960 h 43602"/>
              <a:gd name="connsiteX301" fmla="*/ 1528718 w 2032000"/>
              <a:gd name="connsiteY301" fmla="*/ 28785 h 43602"/>
              <a:gd name="connsiteX302" fmla="*/ 1522368 w 2032000"/>
              <a:gd name="connsiteY302" fmla="*/ 25610 h 43602"/>
              <a:gd name="connsiteX303" fmla="*/ 1516283 w 2032000"/>
              <a:gd name="connsiteY303" fmla="*/ 22964 h 43602"/>
              <a:gd name="connsiteX304" fmla="*/ 1509404 w 2032000"/>
              <a:gd name="connsiteY304" fmla="*/ 20318 h 43602"/>
              <a:gd name="connsiteX305" fmla="*/ 1501731 w 2032000"/>
              <a:gd name="connsiteY305" fmla="*/ 17673 h 43602"/>
              <a:gd name="connsiteX306" fmla="*/ 1493000 w 2032000"/>
              <a:gd name="connsiteY306" fmla="*/ 15821 h 43602"/>
              <a:gd name="connsiteX307" fmla="*/ 1482945 w 2032000"/>
              <a:gd name="connsiteY307" fmla="*/ 14762 h 43602"/>
              <a:gd name="connsiteX308" fmla="*/ 1471304 w 2032000"/>
              <a:gd name="connsiteY308" fmla="*/ 14233 h 43602"/>
              <a:gd name="connsiteX309" fmla="*/ 1460191 w 2032000"/>
              <a:gd name="connsiteY309" fmla="*/ 14762 h 43602"/>
              <a:gd name="connsiteX310" fmla="*/ 1450137 w 2032000"/>
              <a:gd name="connsiteY310" fmla="*/ 15821 h 43602"/>
              <a:gd name="connsiteX311" fmla="*/ 1441406 w 2032000"/>
              <a:gd name="connsiteY311" fmla="*/ 17673 h 43602"/>
              <a:gd name="connsiteX312" fmla="*/ 1433733 w 2032000"/>
              <a:gd name="connsiteY312" fmla="*/ 20318 h 43602"/>
              <a:gd name="connsiteX313" fmla="*/ 1426854 w 2032000"/>
              <a:gd name="connsiteY313" fmla="*/ 22964 h 43602"/>
              <a:gd name="connsiteX314" fmla="*/ 1420768 w 2032000"/>
              <a:gd name="connsiteY314" fmla="*/ 25610 h 43602"/>
              <a:gd name="connsiteX315" fmla="*/ 1414418 w 2032000"/>
              <a:gd name="connsiteY315" fmla="*/ 28785 h 43602"/>
              <a:gd name="connsiteX316" fmla="*/ 1408068 w 2032000"/>
              <a:gd name="connsiteY316" fmla="*/ 31960 h 43602"/>
              <a:gd name="connsiteX317" fmla="*/ 1401983 w 2032000"/>
              <a:gd name="connsiteY317" fmla="*/ 35135 h 43602"/>
              <a:gd name="connsiteX318" fmla="*/ 1395104 w 2032000"/>
              <a:gd name="connsiteY318" fmla="*/ 37781 h 43602"/>
              <a:gd name="connsiteX319" fmla="*/ 1387431 w 2032000"/>
              <a:gd name="connsiteY319" fmla="*/ 40162 h 43602"/>
              <a:gd name="connsiteX320" fmla="*/ 1378700 w 2032000"/>
              <a:gd name="connsiteY320" fmla="*/ 42014 h 43602"/>
              <a:gd name="connsiteX321" fmla="*/ 1368645 w 2032000"/>
              <a:gd name="connsiteY321" fmla="*/ 43337 h 43602"/>
              <a:gd name="connsiteX322" fmla="*/ 1357268 w 2032000"/>
              <a:gd name="connsiteY322" fmla="*/ 43602 h 43602"/>
              <a:gd name="connsiteX323" fmla="*/ 1345891 w 2032000"/>
              <a:gd name="connsiteY323" fmla="*/ 43337 h 43602"/>
              <a:gd name="connsiteX324" fmla="*/ 1335837 w 2032000"/>
              <a:gd name="connsiteY324" fmla="*/ 42014 h 43602"/>
              <a:gd name="connsiteX325" fmla="*/ 1327106 w 2032000"/>
              <a:gd name="connsiteY325" fmla="*/ 40162 h 43602"/>
              <a:gd name="connsiteX326" fmla="*/ 1319433 w 2032000"/>
              <a:gd name="connsiteY326" fmla="*/ 37781 h 43602"/>
              <a:gd name="connsiteX327" fmla="*/ 1312554 w 2032000"/>
              <a:gd name="connsiteY327" fmla="*/ 35135 h 43602"/>
              <a:gd name="connsiteX328" fmla="*/ 1306468 w 2032000"/>
              <a:gd name="connsiteY328" fmla="*/ 31960 h 43602"/>
              <a:gd name="connsiteX329" fmla="*/ 1300118 w 2032000"/>
              <a:gd name="connsiteY329" fmla="*/ 28785 h 43602"/>
              <a:gd name="connsiteX330" fmla="*/ 1293768 w 2032000"/>
              <a:gd name="connsiteY330" fmla="*/ 25610 h 43602"/>
              <a:gd name="connsiteX331" fmla="*/ 1287683 w 2032000"/>
              <a:gd name="connsiteY331" fmla="*/ 22964 h 43602"/>
              <a:gd name="connsiteX332" fmla="*/ 1280804 w 2032000"/>
              <a:gd name="connsiteY332" fmla="*/ 20318 h 43602"/>
              <a:gd name="connsiteX333" fmla="*/ 1273131 w 2032000"/>
              <a:gd name="connsiteY333" fmla="*/ 17673 h 43602"/>
              <a:gd name="connsiteX334" fmla="*/ 1264400 w 2032000"/>
              <a:gd name="connsiteY334" fmla="*/ 15821 h 43602"/>
              <a:gd name="connsiteX335" fmla="*/ 1254345 w 2032000"/>
              <a:gd name="connsiteY335" fmla="*/ 14762 h 43602"/>
              <a:gd name="connsiteX336" fmla="*/ 1242968 w 2032000"/>
              <a:gd name="connsiteY336" fmla="*/ 14233 h 43602"/>
              <a:gd name="connsiteX337" fmla="*/ 1231591 w 2032000"/>
              <a:gd name="connsiteY337" fmla="*/ 14762 h 43602"/>
              <a:gd name="connsiteX338" fmla="*/ 1221537 w 2032000"/>
              <a:gd name="connsiteY338" fmla="*/ 15821 h 43602"/>
              <a:gd name="connsiteX339" fmla="*/ 1212806 w 2032000"/>
              <a:gd name="connsiteY339" fmla="*/ 17673 h 43602"/>
              <a:gd name="connsiteX340" fmla="*/ 1205133 w 2032000"/>
              <a:gd name="connsiteY340" fmla="*/ 20318 h 43602"/>
              <a:gd name="connsiteX341" fmla="*/ 1198254 w 2032000"/>
              <a:gd name="connsiteY341" fmla="*/ 22964 h 43602"/>
              <a:gd name="connsiteX342" fmla="*/ 1192168 w 2032000"/>
              <a:gd name="connsiteY342" fmla="*/ 25610 h 43602"/>
              <a:gd name="connsiteX343" fmla="*/ 1185818 w 2032000"/>
              <a:gd name="connsiteY343" fmla="*/ 28785 h 43602"/>
              <a:gd name="connsiteX344" fmla="*/ 1179468 w 2032000"/>
              <a:gd name="connsiteY344" fmla="*/ 31960 h 43602"/>
              <a:gd name="connsiteX345" fmla="*/ 1173383 w 2032000"/>
              <a:gd name="connsiteY345" fmla="*/ 35135 h 43602"/>
              <a:gd name="connsiteX346" fmla="*/ 1166504 w 2032000"/>
              <a:gd name="connsiteY346" fmla="*/ 37781 h 43602"/>
              <a:gd name="connsiteX347" fmla="*/ 1158831 w 2032000"/>
              <a:gd name="connsiteY347" fmla="*/ 40162 h 43602"/>
              <a:gd name="connsiteX348" fmla="*/ 1150100 w 2032000"/>
              <a:gd name="connsiteY348" fmla="*/ 42014 h 43602"/>
              <a:gd name="connsiteX349" fmla="*/ 1140045 w 2032000"/>
              <a:gd name="connsiteY349" fmla="*/ 43337 h 43602"/>
              <a:gd name="connsiteX350" fmla="*/ 1130300 w 2032000"/>
              <a:gd name="connsiteY350" fmla="*/ 43564 h 43602"/>
              <a:gd name="connsiteX351" fmla="*/ 1120555 w 2032000"/>
              <a:gd name="connsiteY351" fmla="*/ 43337 h 43602"/>
              <a:gd name="connsiteX352" fmla="*/ 1110501 w 2032000"/>
              <a:gd name="connsiteY352" fmla="*/ 42014 h 43602"/>
              <a:gd name="connsiteX353" fmla="*/ 1101769 w 2032000"/>
              <a:gd name="connsiteY353" fmla="*/ 40162 h 43602"/>
              <a:gd name="connsiteX354" fmla="*/ 1094096 w 2032000"/>
              <a:gd name="connsiteY354" fmla="*/ 37781 h 43602"/>
              <a:gd name="connsiteX355" fmla="*/ 1087217 w 2032000"/>
              <a:gd name="connsiteY355" fmla="*/ 35135 h 43602"/>
              <a:gd name="connsiteX356" fmla="*/ 1081132 w 2032000"/>
              <a:gd name="connsiteY356" fmla="*/ 31960 h 43602"/>
              <a:gd name="connsiteX357" fmla="*/ 1074782 w 2032000"/>
              <a:gd name="connsiteY357" fmla="*/ 28785 h 43602"/>
              <a:gd name="connsiteX358" fmla="*/ 1068432 w 2032000"/>
              <a:gd name="connsiteY358" fmla="*/ 25610 h 43602"/>
              <a:gd name="connsiteX359" fmla="*/ 1062346 w 2032000"/>
              <a:gd name="connsiteY359" fmla="*/ 22964 h 43602"/>
              <a:gd name="connsiteX360" fmla="*/ 1055467 w 2032000"/>
              <a:gd name="connsiteY360" fmla="*/ 20318 h 43602"/>
              <a:gd name="connsiteX361" fmla="*/ 1047794 w 2032000"/>
              <a:gd name="connsiteY361" fmla="*/ 17673 h 43602"/>
              <a:gd name="connsiteX362" fmla="*/ 1039063 w 2032000"/>
              <a:gd name="connsiteY362" fmla="*/ 15821 h 43602"/>
              <a:gd name="connsiteX363" fmla="*/ 1029009 w 2032000"/>
              <a:gd name="connsiteY363" fmla="*/ 14762 h 43602"/>
              <a:gd name="connsiteX364" fmla="*/ 1017632 w 2032000"/>
              <a:gd name="connsiteY364" fmla="*/ 14233 h 43602"/>
              <a:gd name="connsiteX365" fmla="*/ 1016000 w 2032000"/>
              <a:gd name="connsiteY365" fmla="*/ 14309 h 43602"/>
              <a:gd name="connsiteX366" fmla="*/ 1014368 w 2032000"/>
              <a:gd name="connsiteY366" fmla="*/ 14233 h 43602"/>
              <a:gd name="connsiteX367" fmla="*/ 1002991 w 2032000"/>
              <a:gd name="connsiteY367" fmla="*/ 14762 h 43602"/>
              <a:gd name="connsiteX368" fmla="*/ 992937 w 2032000"/>
              <a:gd name="connsiteY368" fmla="*/ 15821 h 43602"/>
              <a:gd name="connsiteX369" fmla="*/ 984206 w 2032000"/>
              <a:gd name="connsiteY369" fmla="*/ 17673 h 43602"/>
              <a:gd name="connsiteX370" fmla="*/ 976533 w 2032000"/>
              <a:gd name="connsiteY370" fmla="*/ 20318 h 43602"/>
              <a:gd name="connsiteX371" fmla="*/ 969654 w 2032000"/>
              <a:gd name="connsiteY371" fmla="*/ 22964 h 43602"/>
              <a:gd name="connsiteX372" fmla="*/ 963568 w 2032000"/>
              <a:gd name="connsiteY372" fmla="*/ 25610 h 43602"/>
              <a:gd name="connsiteX373" fmla="*/ 957218 w 2032000"/>
              <a:gd name="connsiteY373" fmla="*/ 28785 h 43602"/>
              <a:gd name="connsiteX374" fmla="*/ 950868 w 2032000"/>
              <a:gd name="connsiteY374" fmla="*/ 31960 h 43602"/>
              <a:gd name="connsiteX375" fmla="*/ 944783 w 2032000"/>
              <a:gd name="connsiteY375" fmla="*/ 35135 h 43602"/>
              <a:gd name="connsiteX376" fmla="*/ 937904 w 2032000"/>
              <a:gd name="connsiteY376" fmla="*/ 37781 h 43602"/>
              <a:gd name="connsiteX377" fmla="*/ 930231 w 2032000"/>
              <a:gd name="connsiteY377" fmla="*/ 40162 h 43602"/>
              <a:gd name="connsiteX378" fmla="*/ 921499 w 2032000"/>
              <a:gd name="connsiteY378" fmla="*/ 42014 h 43602"/>
              <a:gd name="connsiteX379" fmla="*/ 911445 w 2032000"/>
              <a:gd name="connsiteY379" fmla="*/ 43337 h 43602"/>
              <a:gd name="connsiteX380" fmla="*/ 901700 w 2032000"/>
              <a:gd name="connsiteY380" fmla="*/ 43564 h 43602"/>
              <a:gd name="connsiteX381" fmla="*/ 891955 w 2032000"/>
              <a:gd name="connsiteY381" fmla="*/ 43337 h 43602"/>
              <a:gd name="connsiteX382" fmla="*/ 881900 w 2032000"/>
              <a:gd name="connsiteY382" fmla="*/ 42014 h 43602"/>
              <a:gd name="connsiteX383" fmla="*/ 873169 w 2032000"/>
              <a:gd name="connsiteY383" fmla="*/ 40162 h 43602"/>
              <a:gd name="connsiteX384" fmla="*/ 865496 w 2032000"/>
              <a:gd name="connsiteY384" fmla="*/ 37781 h 43602"/>
              <a:gd name="connsiteX385" fmla="*/ 858617 w 2032000"/>
              <a:gd name="connsiteY385" fmla="*/ 35135 h 43602"/>
              <a:gd name="connsiteX386" fmla="*/ 852532 w 2032000"/>
              <a:gd name="connsiteY386" fmla="*/ 31960 h 43602"/>
              <a:gd name="connsiteX387" fmla="*/ 846182 w 2032000"/>
              <a:gd name="connsiteY387" fmla="*/ 28785 h 43602"/>
              <a:gd name="connsiteX388" fmla="*/ 839832 w 2032000"/>
              <a:gd name="connsiteY388" fmla="*/ 25610 h 43602"/>
              <a:gd name="connsiteX389" fmla="*/ 833746 w 2032000"/>
              <a:gd name="connsiteY389" fmla="*/ 22964 h 43602"/>
              <a:gd name="connsiteX390" fmla="*/ 826867 w 2032000"/>
              <a:gd name="connsiteY390" fmla="*/ 20318 h 43602"/>
              <a:gd name="connsiteX391" fmla="*/ 819194 w 2032000"/>
              <a:gd name="connsiteY391" fmla="*/ 17673 h 43602"/>
              <a:gd name="connsiteX392" fmla="*/ 810463 w 2032000"/>
              <a:gd name="connsiteY392" fmla="*/ 15821 h 43602"/>
              <a:gd name="connsiteX393" fmla="*/ 800409 w 2032000"/>
              <a:gd name="connsiteY393" fmla="*/ 14762 h 43602"/>
              <a:gd name="connsiteX394" fmla="*/ 789032 w 2032000"/>
              <a:gd name="connsiteY394" fmla="*/ 14233 h 43602"/>
              <a:gd name="connsiteX395" fmla="*/ 777655 w 2032000"/>
              <a:gd name="connsiteY395" fmla="*/ 14762 h 43602"/>
              <a:gd name="connsiteX396" fmla="*/ 767600 w 2032000"/>
              <a:gd name="connsiteY396" fmla="*/ 15821 h 43602"/>
              <a:gd name="connsiteX397" fmla="*/ 758869 w 2032000"/>
              <a:gd name="connsiteY397" fmla="*/ 17673 h 43602"/>
              <a:gd name="connsiteX398" fmla="*/ 751196 w 2032000"/>
              <a:gd name="connsiteY398" fmla="*/ 20318 h 43602"/>
              <a:gd name="connsiteX399" fmla="*/ 744317 w 2032000"/>
              <a:gd name="connsiteY399" fmla="*/ 22964 h 43602"/>
              <a:gd name="connsiteX400" fmla="*/ 738232 w 2032000"/>
              <a:gd name="connsiteY400" fmla="*/ 25610 h 43602"/>
              <a:gd name="connsiteX401" fmla="*/ 725532 w 2032000"/>
              <a:gd name="connsiteY401" fmla="*/ 31960 h 43602"/>
              <a:gd name="connsiteX402" fmla="*/ 719446 w 2032000"/>
              <a:gd name="connsiteY402" fmla="*/ 35135 h 43602"/>
              <a:gd name="connsiteX403" fmla="*/ 712567 w 2032000"/>
              <a:gd name="connsiteY403" fmla="*/ 37781 h 43602"/>
              <a:gd name="connsiteX404" fmla="*/ 704894 w 2032000"/>
              <a:gd name="connsiteY404" fmla="*/ 40162 h 43602"/>
              <a:gd name="connsiteX405" fmla="*/ 696163 w 2032000"/>
              <a:gd name="connsiteY405" fmla="*/ 42014 h 43602"/>
              <a:gd name="connsiteX406" fmla="*/ 686109 w 2032000"/>
              <a:gd name="connsiteY406" fmla="*/ 43337 h 43602"/>
              <a:gd name="connsiteX407" fmla="*/ 674732 w 2032000"/>
              <a:gd name="connsiteY407" fmla="*/ 43602 h 43602"/>
              <a:gd name="connsiteX408" fmla="*/ 663355 w 2032000"/>
              <a:gd name="connsiteY408" fmla="*/ 43337 h 43602"/>
              <a:gd name="connsiteX409" fmla="*/ 653300 w 2032000"/>
              <a:gd name="connsiteY409" fmla="*/ 42014 h 43602"/>
              <a:gd name="connsiteX410" fmla="*/ 644569 w 2032000"/>
              <a:gd name="connsiteY410" fmla="*/ 40162 h 43602"/>
              <a:gd name="connsiteX411" fmla="*/ 636896 w 2032000"/>
              <a:gd name="connsiteY411" fmla="*/ 37781 h 43602"/>
              <a:gd name="connsiteX412" fmla="*/ 630017 w 2032000"/>
              <a:gd name="connsiteY412" fmla="*/ 35135 h 43602"/>
              <a:gd name="connsiteX413" fmla="*/ 623932 w 2032000"/>
              <a:gd name="connsiteY413" fmla="*/ 31960 h 43602"/>
              <a:gd name="connsiteX414" fmla="*/ 617582 w 2032000"/>
              <a:gd name="connsiteY414" fmla="*/ 28785 h 43602"/>
              <a:gd name="connsiteX415" fmla="*/ 611232 w 2032000"/>
              <a:gd name="connsiteY415" fmla="*/ 25610 h 43602"/>
              <a:gd name="connsiteX416" fmla="*/ 605146 w 2032000"/>
              <a:gd name="connsiteY416" fmla="*/ 22964 h 43602"/>
              <a:gd name="connsiteX417" fmla="*/ 598267 w 2032000"/>
              <a:gd name="connsiteY417" fmla="*/ 20318 h 43602"/>
              <a:gd name="connsiteX418" fmla="*/ 590594 w 2032000"/>
              <a:gd name="connsiteY418" fmla="*/ 17673 h 43602"/>
              <a:gd name="connsiteX419" fmla="*/ 581863 w 2032000"/>
              <a:gd name="connsiteY419" fmla="*/ 15821 h 43602"/>
              <a:gd name="connsiteX420" fmla="*/ 571809 w 2032000"/>
              <a:gd name="connsiteY420" fmla="*/ 14762 h 43602"/>
              <a:gd name="connsiteX421" fmla="*/ 560167 w 2032000"/>
              <a:gd name="connsiteY421" fmla="*/ 14233 h 43602"/>
              <a:gd name="connsiteX422" fmla="*/ 549055 w 2032000"/>
              <a:gd name="connsiteY422" fmla="*/ 14762 h 43602"/>
              <a:gd name="connsiteX423" fmla="*/ 539000 w 2032000"/>
              <a:gd name="connsiteY423" fmla="*/ 15821 h 43602"/>
              <a:gd name="connsiteX424" fmla="*/ 530269 w 2032000"/>
              <a:gd name="connsiteY424" fmla="*/ 17673 h 43602"/>
              <a:gd name="connsiteX425" fmla="*/ 522596 w 2032000"/>
              <a:gd name="connsiteY425" fmla="*/ 20318 h 43602"/>
              <a:gd name="connsiteX426" fmla="*/ 515717 w 2032000"/>
              <a:gd name="connsiteY426" fmla="*/ 22964 h 43602"/>
              <a:gd name="connsiteX427" fmla="*/ 509632 w 2032000"/>
              <a:gd name="connsiteY427" fmla="*/ 25610 h 43602"/>
              <a:gd name="connsiteX428" fmla="*/ 503282 w 2032000"/>
              <a:gd name="connsiteY428" fmla="*/ 28785 h 43602"/>
              <a:gd name="connsiteX429" fmla="*/ 496932 w 2032000"/>
              <a:gd name="connsiteY429" fmla="*/ 31960 h 43602"/>
              <a:gd name="connsiteX430" fmla="*/ 490846 w 2032000"/>
              <a:gd name="connsiteY430" fmla="*/ 35135 h 43602"/>
              <a:gd name="connsiteX431" fmla="*/ 483967 w 2032000"/>
              <a:gd name="connsiteY431" fmla="*/ 37781 h 43602"/>
              <a:gd name="connsiteX432" fmla="*/ 476294 w 2032000"/>
              <a:gd name="connsiteY432" fmla="*/ 40162 h 43602"/>
              <a:gd name="connsiteX433" fmla="*/ 467563 w 2032000"/>
              <a:gd name="connsiteY433" fmla="*/ 42014 h 43602"/>
              <a:gd name="connsiteX434" fmla="*/ 457509 w 2032000"/>
              <a:gd name="connsiteY434" fmla="*/ 43337 h 43602"/>
              <a:gd name="connsiteX435" fmla="*/ 446132 w 2032000"/>
              <a:gd name="connsiteY435" fmla="*/ 43602 h 43602"/>
              <a:gd name="connsiteX436" fmla="*/ 434755 w 2032000"/>
              <a:gd name="connsiteY436" fmla="*/ 43337 h 43602"/>
              <a:gd name="connsiteX437" fmla="*/ 424700 w 2032000"/>
              <a:gd name="connsiteY437" fmla="*/ 42014 h 43602"/>
              <a:gd name="connsiteX438" fmla="*/ 415969 w 2032000"/>
              <a:gd name="connsiteY438" fmla="*/ 40162 h 43602"/>
              <a:gd name="connsiteX439" fmla="*/ 408296 w 2032000"/>
              <a:gd name="connsiteY439" fmla="*/ 37781 h 43602"/>
              <a:gd name="connsiteX440" fmla="*/ 401417 w 2032000"/>
              <a:gd name="connsiteY440" fmla="*/ 35135 h 43602"/>
              <a:gd name="connsiteX441" fmla="*/ 395332 w 2032000"/>
              <a:gd name="connsiteY441" fmla="*/ 31960 h 43602"/>
              <a:gd name="connsiteX442" fmla="*/ 388982 w 2032000"/>
              <a:gd name="connsiteY442" fmla="*/ 28785 h 43602"/>
              <a:gd name="connsiteX443" fmla="*/ 382632 w 2032000"/>
              <a:gd name="connsiteY443" fmla="*/ 25610 h 43602"/>
              <a:gd name="connsiteX444" fmla="*/ 376546 w 2032000"/>
              <a:gd name="connsiteY444" fmla="*/ 22964 h 43602"/>
              <a:gd name="connsiteX445" fmla="*/ 369667 w 2032000"/>
              <a:gd name="connsiteY445" fmla="*/ 20318 h 43602"/>
              <a:gd name="connsiteX446" fmla="*/ 361994 w 2032000"/>
              <a:gd name="connsiteY446" fmla="*/ 17673 h 43602"/>
              <a:gd name="connsiteX447" fmla="*/ 353263 w 2032000"/>
              <a:gd name="connsiteY447" fmla="*/ 15821 h 43602"/>
              <a:gd name="connsiteX448" fmla="*/ 343209 w 2032000"/>
              <a:gd name="connsiteY448" fmla="*/ 14762 h 43602"/>
              <a:gd name="connsiteX449" fmla="*/ 331832 w 2032000"/>
              <a:gd name="connsiteY449" fmla="*/ 14233 h 43602"/>
              <a:gd name="connsiteX450" fmla="*/ 320455 w 2032000"/>
              <a:gd name="connsiteY450" fmla="*/ 14762 h 43602"/>
              <a:gd name="connsiteX451" fmla="*/ 310400 w 2032000"/>
              <a:gd name="connsiteY451" fmla="*/ 15821 h 43602"/>
              <a:gd name="connsiteX452" fmla="*/ 301669 w 2032000"/>
              <a:gd name="connsiteY452" fmla="*/ 17673 h 43602"/>
              <a:gd name="connsiteX453" fmla="*/ 293996 w 2032000"/>
              <a:gd name="connsiteY453" fmla="*/ 20318 h 43602"/>
              <a:gd name="connsiteX454" fmla="*/ 287117 w 2032000"/>
              <a:gd name="connsiteY454" fmla="*/ 22964 h 43602"/>
              <a:gd name="connsiteX455" fmla="*/ 281032 w 2032000"/>
              <a:gd name="connsiteY455" fmla="*/ 25610 h 43602"/>
              <a:gd name="connsiteX456" fmla="*/ 274682 w 2032000"/>
              <a:gd name="connsiteY456" fmla="*/ 28785 h 43602"/>
              <a:gd name="connsiteX457" fmla="*/ 268332 w 2032000"/>
              <a:gd name="connsiteY457" fmla="*/ 31960 h 43602"/>
              <a:gd name="connsiteX458" fmla="*/ 262246 w 2032000"/>
              <a:gd name="connsiteY458" fmla="*/ 35135 h 43602"/>
              <a:gd name="connsiteX459" fmla="*/ 255367 w 2032000"/>
              <a:gd name="connsiteY459" fmla="*/ 37781 h 43602"/>
              <a:gd name="connsiteX460" fmla="*/ 247694 w 2032000"/>
              <a:gd name="connsiteY460" fmla="*/ 40162 h 43602"/>
              <a:gd name="connsiteX461" fmla="*/ 238963 w 2032000"/>
              <a:gd name="connsiteY461" fmla="*/ 42014 h 43602"/>
              <a:gd name="connsiteX462" fmla="*/ 228909 w 2032000"/>
              <a:gd name="connsiteY462" fmla="*/ 43337 h 43602"/>
              <a:gd name="connsiteX463" fmla="*/ 217532 w 2032000"/>
              <a:gd name="connsiteY463" fmla="*/ 43602 h 43602"/>
              <a:gd name="connsiteX464" fmla="*/ 206155 w 2032000"/>
              <a:gd name="connsiteY464" fmla="*/ 43337 h 43602"/>
              <a:gd name="connsiteX465" fmla="*/ 196100 w 2032000"/>
              <a:gd name="connsiteY465" fmla="*/ 42014 h 43602"/>
              <a:gd name="connsiteX466" fmla="*/ 187369 w 2032000"/>
              <a:gd name="connsiteY466" fmla="*/ 40162 h 43602"/>
              <a:gd name="connsiteX467" fmla="*/ 179696 w 2032000"/>
              <a:gd name="connsiteY467" fmla="*/ 37781 h 43602"/>
              <a:gd name="connsiteX468" fmla="*/ 172817 w 2032000"/>
              <a:gd name="connsiteY468" fmla="*/ 35135 h 43602"/>
              <a:gd name="connsiteX469" fmla="*/ 166732 w 2032000"/>
              <a:gd name="connsiteY469" fmla="*/ 31960 h 43602"/>
              <a:gd name="connsiteX470" fmla="*/ 160382 w 2032000"/>
              <a:gd name="connsiteY470" fmla="*/ 28785 h 43602"/>
              <a:gd name="connsiteX471" fmla="*/ 154032 w 2032000"/>
              <a:gd name="connsiteY471" fmla="*/ 25610 h 43602"/>
              <a:gd name="connsiteX472" fmla="*/ 147946 w 2032000"/>
              <a:gd name="connsiteY472" fmla="*/ 22964 h 43602"/>
              <a:gd name="connsiteX473" fmla="*/ 141067 w 2032000"/>
              <a:gd name="connsiteY473" fmla="*/ 20318 h 43602"/>
              <a:gd name="connsiteX474" fmla="*/ 133394 w 2032000"/>
              <a:gd name="connsiteY474" fmla="*/ 17673 h 43602"/>
              <a:gd name="connsiteX475" fmla="*/ 124663 w 2032000"/>
              <a:gd name="connsiteY475" fmla="*/ 15821 h 43602"/>
              <a:gd name="connsiteX476" fmla="*/ 114609 w 2032000"/>
              <a:gd name="connsiteY476" fmla="*/ 14762 h 43602"/>
              <a:gd name="connsiteX477" fmla="*/ 103232 w 2032000"/>
              <a:gd name="connsiteY477" fmla="*/ 14233 h 43602"/>
              <a:gd name="connsiteX478" fmla="*/ 91855 w 2032000"/>
              <a:gd name="connsiteY478" fmla="*/ 14762 h 43602"/>
              <a:gd name="connsiteX479" fmla="*/ 81800 w 2032000"/>
              <a:gd name="connsiteY479" fmla="*/ 15821 h 43602"/>
              <a:gd name="connsiteX480" fmla="*/ 73069 w 2032000"/>
              <a:gd name="connsiteY480" fmla="*/ 17673 h 43602"/>
              <a:gd name="connsiteX481" fmla="*/ 65396 w 2032000"/>
              <a:gd name="connsiteY481" fmla="*/ 20318 h 43602"/>
              <a:gd name="connsiteX482" fmla="*/ 58517 w 2032000"/>
              <a:gd name="connsiteY482" fmla="*/ 22964 h 43602"/>
              <a:gd name="connsiteX483" fmla="*/ 52432 w 2032000"/>
              <a:gd name="connsiteY483" fmla="*/ 25610 h 43602"/>
              <a:gd name="connsiteX484" fmla="*/ 46082 w 2032000"/>
              <a:gd name="connsiteY484" fmla="*/ 28785 h 43602"/>
              <a:gd name="connsiteX485" fmla="*/ 39732 w 2032000"/>
              <a:gd name="connsiteY485" fmla="*/ 31960 h 43602"/>
              <a:gd name="connsiteX486" fmla="*/ 33646 w 2032000"/>
              <a:gd name="connsiteY486" fmla="*/ 35135 h 43602"/>
              <a:gd name="connsiteX487" fmla="*/ 26767 w 2032000"/>
              <a:gd name="connsiteY487" fmla="*/ 37781 h 43602"/>
              <a:gd name="connsiteX488" fmla="*/ 19094 w 2032000"/>
              <a:gd name="connsiteY488" fmla="*/ 40162 h 43602"/>
              <a:gd name="connsiteX489" fmla="*/ 10363 w 2032000"/>
              <a:gd name="connsiteY489" fmla="*/ 42014 h 43602"/>
              <a:gd name="connsiteX490" fmla="*/ 309 w 2032000"/>
              <a:gd name="connsiteY490" fmla="*/ 43337 h 43602"/>
              <a:gd name="connsiteX491" fmla="*/ 0 w 2032000"/>
              <a:gd name="connsiteY491" fmla="*/ 43344 h 43602"/>
              <a:gd name="connsiteX492" fmla="*/ 0 w 2032000"/>
              <a:gd name="connsiteY492" fmla="*/ 29111 h 43602"/>
              <a:gd name="connsiteX493" fmla="*/ 309 w 2032000"/>
              <a:gd name="connsiteY493" fmla="*/ 29104 h 43602"/>
              <a:gd name="connsiteX494" fmla="*/ 10363 w 2032000"/>
              <a:gd name="connsiteY494" fmla="*/ 27781 h 43602"/>
              <a:gd name="connsiteX495" fmla="*/ 19094 w 2032000"/>
              <a:gd name="connsiteY495" fmla="*/ 25929 h 43602"/>
              <a:gd name="connsiteX496" fmla="*/ 26767 w 2032000"/>
              <a:gd name="connsiteY496" fmla="*/ 23548 h 43602"/>
              <a:gd name="connsiteX497" fmla="*/ 33646 w 2032000"/>
              <a:gd name="connsiteY497" fmla="*/ 20902 h 43602"/>
              <a:gd name="connsiteX498" fmla="*/ 39732 w 2032000"/>
              <a:gd name="connsiteY498" fmla="*/ 17727 h 43602"/>
              <a:gd name="connsiteX499" fmla="*/ 46082 w 2032000"/>
              <a:gd name="connsiteY499" fmla="*/ 14552 h 43602"/>
              <a:gd name="connsiteX500" fmla="*/ 52432 w 2032000"/>
              <a:gd name="connsiteY500" fmla="*/ 11377 h 43602"/>
              <a:gd name="connsiteX501" fmla="*/ 58517 w 2032000"/>
              <a:gd name="connsiteY501" fmla="*/ 8731 h 43602"/>
              <a:gd name="connsiteX502" fmla="*/ 65396 w 2032000"/>
              <a:gd name="connsiteY502" fmla="*/ 6085 h 43602"/>
              <a:gd name="connsiteX503" fmla="*/ 73069 w 2032000"/>
              <a:gd name="connsiteY503" fmla="*/ 3440 h 43602"/>
              <a:gd name="connsiteX504" fmla="*/ 81800 w 2032000"/>
              <a:gd name="connsiteY504" fmla="*/ 1588 h 43602"/>
              <a:gd name="connsiteX505" fmla="*/ 91855 w 2032000"/>
              <a:gd name="connsiteY505" fmla="*/ 529 h 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2032000" h="43602">
                <a:moveTo>
                  <a:pt x="103232" y="0"/>
                </a:moveTo>
                <a:lnTo>
                  <a:pt x="114609" y="529"/>
                </a:lnTo>
                <a:lnTo>
                  <a:pt x="124663" y="1588"/>
                </a:lnTo>
                <a:lnTo>
                  <a:pt x="133394" y="3440"/>
                </a:lnTo>
                <a:lnTo>
                  <a:pt x="141067" y="6085"/>
                </a:lnTo>
                <a:lnTo>
                  <a:pt x="147946" y="8731"/>
                </a:lnTo>
                <a:lnTo>
                  <a:pt x="154032" y="11377"/>
                </a:lnTo>
                <a:lnTo>
                  <a:pt x="160382" y="14552"/>
                </a:lnTo>
                <a:lnTo>
                  <a:pt x="166732" y="17727"/>
                </a:lnTo>
                <a:lnTo>
                  <a:pt x="172817" y="20902"/>
                </a:lnTo>
                <a:lnTo>
                  <a:pt x="179696" y="23548"/>
                </a:lnTo>
                <a:lnTo>
                  <a:pt x="187369" y="25929"/>
                </a:lnTo>
                <a:lnTo>
                  <a:pt x="196100" y="27781"/>
                </a:lnTo>
                <a:lnTo>
                  <a:pt x="206155" y="29104"/>
                </a:lnTo>
                <a:lnTo>
                  <a:pt x="217532" y="29369"/>
                </a:lnTo>
                <a:lnTo>
                  <a:pt x="228909" y="29104"/>
                </a:lnTo>
                <a:lnTo>
                  <a:pt x="238963" y="27781"/>
                </a:lnTo>
                <a:lnTo>
                  <a:pt x="247694" y="25929"/>
                </a:lnTo>
                <a:lnTo>
                  <a:pt x="255367" y="23548"/>
                </a:lnTo>
                <a:lnTo>
                  <a:pt x="262246" y="20902"/>
                </a:lnTo>
                <a:lnTo>
                  <a:pt x="268332" y="17727"/>
                </a:lnTo>
                <a:lnTo>
                  <a:pt x="274682" y="14552"/>
                </a:lnTo>
                <a:lnTo>
                  <a:pt x="281032" y="11377"/>
                </a:lnTo>
                <a:lnTo>
                  <a:pt x="287117" y="8731"/>
                </a:lnTo>
                <a:lnTo>
                  <a:pt x="293996" y="6085"/>
                </a:lnTo>
                <a:lnTo>
                  <a:pt x="301669" y="3440"/>
                </a:lnTo>
                <a:lnTo>
                  <a:pt x="310400" y="1588"/>
                </a:lnTo>
                <a:lnTo>
                  <a:pt x="320455" y="529"/>
                </a:lnTo>
                <a:lnTo>
                  <a:pt x="331832" y="0"/>
                </a:lnTo>
                <a:lnTo>
                  <a:pt x="343209" y="529"/>
                </a:lnTo>
                <a:lnTo>
                  <a:pt x="353263" y="1588"/>
                </a:lnTo>
                <a:lnTo>
                  <a:pt x="361994" y="3440"/>
                </a:lnTo>
                <a:lnTo>
                  <a:pt x="369667" y="6085"/>
                </a:lnTo>
                <a:lnTo>
                  <a:pt x="376546" y="8731"/>
                </a:lnTo>
                <a:lnTo>
                  <a:pt x="382632" y="11377"/>
                </a:lnTo>
                <a:lnTo>
                  <a:pt x="388982" y="14552"/>
                </a:lnTo>
                <a:lnTo>
                  <a:pt x="395332" y="17727"/>
                </a:lnTo>
                <a:lnTo>
                  <a:pt x="401417" y="20902"/>
                </a:lnTo>
                <a:lnTo>
                  <a:pt x="408296" y="23548"/>
                </a:lnTo>
                <a:lnTo>
                  <a:pt x="415969" y="25929"/>
                </a:lnTo>
                <a:lnTo>
                  <a:pt x="424700" y="27781"/>
                </a:lnTo>
                <a:lnTo>
                  <a:pt x="434755" y="29104"/>
                </a:lnTo>
                <a:lnTo>
                  <a:pt x="446132" y="29369"/>
                </a:lnTo>
                <a:lnTo>
                  <a:pt x="457509" y="29104"/>
                </a:lnTo>
                <a:lnTo>
                  <a:pt x="467563" y="27781"/>
                </a:lnTo>
                <a:lnTo>
                  <a:pt x="476294" y="25929"/>
                </a:lnTo>
                <a:lnTo>
                  <a:pt x="483967" y="23548"/>
                </a:lnTo>
                <a:lnTo>
                  <a:pt x="490846" y="20902"/>
                </a:lnTo>
                <a:lnTo>
                  <a:pt x="496932" y="17727"/>
                </a:lnTo>
                <a:lnTo>
                  <a:pt x="503282" y="14552"/>
                </a:lnTo>
                <a:lnTo>
                  <a:pt x="509632" y="11377"/>
                </a:lnTo>
                <a:lnTo>
                  <a:pt x="515717" y="8731"/>
                </a:lnTo>
                <a:lnTo>
                  <a:pt x="522596" y="6085"/>
                </a:lnTo>
                <a:lnTo>
                  <a:pt x="530269" y="3440"/>
                </a:lnTo>
                <a:lnTo>
                  <a:pt x="539000" y="1588"/>
                </a:lnTo>
                <a:lnTo>
                  <a:pt x="549055" y="529"/>
                </a:lnTo>
                <a:lnTo>
                  <a:pt x="560167" y="0"/>
                </a:lnTo>
                <a:lnTo>
                  <a:pt x="571809" y="529"/>
                </a:lnTo>
                <a:lnTo>
                  <a:pt x="581863" y="1588"/>
                </a:lnTo>
                <a:lnTo>
                  <a:pt x="590594" y="3440"/>
                </a:lnTo>
                <a:lnTo>
                  <a:pt x="598267" y="6085"/>
                </a:lnTo>
                <a:lnTo>
                  <a:pt x="605146" y="8731"/>
                </a:lnTo>
                <a:lnTo>
                  <a:pt x="611232" y="11377"/>
                </a:lnTo>
                <a:lnTo>
                  <a:pt x="617582" y="14552"/>
                </a:lnTo>
                <a:lnTo>
                  <a:pt x="623932" y="17727"/>
                </a:lnTo>
                <a:lnTo>
                  <a:pt x="630017" y="20902"/>
                </a:lnTo>
                <a:lnTo>
                  <a:pt x="636896" y="23548"/>
                </a:lnTo>
                <a:lnTo>
                  <a:pt x="644569" y="25929"/>
                </a:lnTo>
                <a:lnTo>
                  <a:pt x="653300" y="27781"/>
                </a:lnTo>
                <a:lnTo>
                  <a:pt x="663355" y="29104"/>
                </a:lnTo>
                <a:lnTo>
                  <a:pt x="674732" y="29369"/>
                </a:lnTo>
                <a:lnTo>
                  <a:pt x="686109" y="29104"/>
                </a:lnTo>
                <a:lnTo>
                  <a:pt x="696163" y="27781"/>
                </a:lnTo>
                <a:lnTo>
                  <a:pt x="704894" y="25929"/>
                </a:lnTo>
                <a:lnTo>
                  <a:pt x="712567" y="23548"/>
                </a:lnTo>
                <a:lnTo>
                  <a:pt x="719446" y="20902"/>
                </a:lnTo>
                <a:lnTo>
                  <a:pt x="725532" y="17727"/>
                </a:lnTo>
                <a:lnTo>
                  <a:pt x="738232" y="11377"/>
                </a:lnTo>
                <a:lnTo>
                  <a:pt x="744317" y="8731"/>
                </a:lnTo>
                <a:lnTo>
                  <a:pt x="751196" y="6085"/>
                </a:lnTo>
                <a:lnTo>
                  <a:pt x="758869" y="3440"/>
                </a:lnTo>
                <a:lnTo>
                  <a:pt x="767600" y="1588"/>
                </a:lnTo>
                <a:lnTo>
                  <a:pt x="777655" y="529"/>
                </a:lnTo>
                <a:lnTo>
                  <a:pt x="789032" y="0"/>
                </a:lnTo>
                <a:lnTo>
                  <a:pt x="800409" y="529"/>
                </a:lnTo>
                <a:lnTo>
                  <a:pt x="810463" y="1588"/>
                </a:lnTo>
                <a:lnTo>
                  <a:pt x="819194" y="3440"/>
                </a:lnTo>
                <a:lnTo>
                  <a:pt x="826867" y="6085"/>
                </a:lnTo>
                <a:lnTo>
                  <a:pt x="833746" y="8731"/>
                </a:lnTo>
                <a:lnTo>
                  <a:pt x="839832" y="11377"/>
                </a:lnTo>
                <a:lnTo>
                  <a:pt x="846182" y="14552"/>
                </a:lnTo>
                <a:lnTo>
                  <a:pt x="852532" y="17727"/>
                </a:lnTo>
                <a:lnTo>
                  <a:pt x="858617" y="20902"/>
                </a:lnTo>
                <a:lnTo>
                  <a:pt x="865496" y="23548"/>
                </a:lnTo>
                <a:lnTo>
                  <a:pt x="873169" y="25929"/>
                </a:lnTo>
                <a:lnTo>
                  <a:pt x="881900" y="27781"/>
                </a:lnTo>
                <a:lnTo>
                  <a:pt x="891955" y="29104"/>
                </a:lnTo>
                <a:lnTo>
                  <a:pt x="901700" y="29331"/>
                </a:lnTo>
                <a:lnTo>
                  <a:pt x="911445" y="29104"/>
                </a:lnTo>
                <a:lnTo>
                  <a:pt x="921499" y="27781"/>
                </a:lnTo>
                <a:lnTo>
                  <a:pt x="930231" y="25929"/>
                </a:lnTo>
                <a:lnTo>
                  <a:pt x="937904" y="23548"/>
                </a:lnTo>
                <a:lnTo>
                  <a:pt x="944783" y="20902"/>
                </a:lnTo>
                <a:lnTo>
                  <a:pt x="950868" y="17727"/>
                </a:lnTo>
                <a:lnTo>
                  <a:pt x="957218" y="14552"/>
                </a:lnTo>
                <a:lnTo>
                  <a:pt x="963568" y="11377"/>
                </a:lnTo>
                <a:lnTo>
                  <a:pt x="969654" y="8731"/>
                </a:lnTo>
                <a:lnTo>
                  <a:pt x="976533" y="6085"/>
                </a:lnTo>
                <a:lnTo>
                  <a:pt x="984206" y="3440"/>
                </a:lnTo>
                <a:lnTo>
                  <a:pt x="992937" y="1588"/>
                </a:lnTo>
                <a:lnTo>
                  <a:pt x="1002991" y="529"/>
                </a:lnTo>
                <a:lnTo>
                  <a:pt x="1014368" y="0"/>
                </a:lnTo>
                <a:lnTo>
                  <a:pt x="1016000" y="76"/>
                </a:lnTo>
                <a:lnTo>
                  <a:pt x="1017632" y="0"/>
                </a:lnTo>
                <a:lnTo>
                  <a:pt x="1029009" y="529"/>
                </a:lnTo>
                <a:lnTo>
                  <a:pt x="1039063" y="1588"/>
                </a:lnTo>
                <a:lnTo>
                  <a:pt x="1047794" y="3440"/>
                </a:lnTo>
                <a:lnTo>
                  <a:pt x="1055467" y="6085"/>
                </a:lnTo>
                <a:lnTo>
                  <a:pt x="1062346" y="8731"/>
                </a:lnTo>
                <a:lnTo>
                  <a:pt x="1068432" y="11377"/>
                </a:lnTo>
                <a:lnTo>
                  <a:pt x="1074782" y="14552"/>
                </a:lnTo>
                <a:lnTo>
                  <a:pt x="1081132" y="17727"/>
                </a:lnTo>
                <a:lnTo>
                  <a:pt x="1087217" y="20902"/>
                </a:lnTo>
                <a:lnTo>
                  <a:pt x="1094096" y="23548"/>
                </a:lnTo>
                <a:lnTo>
                  <a:pt x="1101769" y="25929"/>
                </a:lnTo>
                <a:lnTo>
                  <a:pt x="1110501" y="27781"/>
                </a:lnTo>
                <a:lnTo>
                  <a:pt x="1120555" y="29104"/>
                </a:lnTo>
                <a:lnTo>
                  <a:pt x="1130300" y="29331"/>
                </a:lnTo>
                <a:lnTo>
                  <a:pt x="1140045" y="29104"/>
                </a:lnTo>
                <a:lnTo>
                  <a:pt x="1150100" y="27781"/>
                </a:lnTo>
                <a:lnTo>
                  <a:pt x="1158831" y="25929"/>
                </a:lnTo>
                <a:lnTo>
                  <a:pt x="1166504" y="23548"/>
                </a:lnTo>
                <a:lnTo>
                  <a:pt x="1173383" y="20902"/>
                </a:lnTo>
                <a:lnTo>
                  <a:pt x="1179468" y="17727"/>
                </a:lnTo>
                <a:lnTo>
                  <a:pt x="1185818" y="14552"/>
                </a:lnTo>
                <a:lnTo>
                  <a:pt x="1192168" y="11377"/>
                </a:lnTo>
                <a:lnTo>
                  <a:pt x="1198254" y="8731"/>
                </a:lnTo>
                <a:lnTo>
                  <a:pt x="1205133" y="6085"/>
                </a:lnTo>
                <a:lnTo>
                  <a:pt x="1212806" y="3440"/>
                </a:lnTo>
                <a:lnTo>
                  <a:pt x="1221537" y="1588"/>
                </a:lnTo>
                <a:lnTo>
                  <a:pt x="1231591" y="529"/>
                </a:lnTo>
                <a:lnTo>
                  <a:pt x="1242968" y="0"/>
                </a:lnTo>
                <a:lnTo>
                  <a:pt x="1254345" y="529"/>
                </a:lnTo>
                <a:lnTo>
                  <a:pt x="1264400" y="1588"/>
                </a:lnTo>
                <a:lnTo>
                  <a:pt x="1273131" y="3440"/>
                </a:lnTo>
                <a:lnTo>
                  <a:pt x="1280804" y="6085"/>
                </a:lnTo>
                <a:lnTo>
                  <a:pt x="1287683" y="8731"/>
                </a:lnTo>
                <a:lnTo>
                  <a:pt x="1293768" y="11377"/>
                </a:lnTo>
                <a:lnTo>
                  <a:pt x="1300118" y="14552"/>
                </a:lnTo>
                <a:lnTo>
                  <a:pt x="1306468" y="17727"/>
                </a:lnTo>
                <a:lnTo>
                  <a:pt x="1312554" y="20902"/>
                </a:lnTo>
                <a:lnTo>
                  <a:pt x="1319433" y="23548"/>
                </a:lnTo>
                <a:lnTo>
                  <a:pt x="1327106" y="25929"/>
                </a:lnTo>
                <a:lnTo>
                  <a:pt x="1335837" y="27781"/>
                </a:lnTo>
                <a:lnTo>
                  <a:pt x="1345891" y="29104"/>
                </a:lnTo>
                <a:lnTo>
                  <a:pt x="1357268" y="29369"/>
                </a:lnTo>
                <a:lnTo>
                  <a:pt x="1368645" y="29104"/>
                </a:lnTo>
                <a:lnTo>
                  <a:pt x="1378700" y="27781"/>
                </a:lnTo>
                <a:lnTo>
                  <a:pt x="1387431" y="25929"/>
                </a:lnTo>
                <a:lnTo>
                  <a:pt x="1395104" y="23548"/>
                </a:lnTo>
                <a:lnTo>
                  <a:pt x="1401983" y="20902"/>
                </a:lnTo>
                <a:lnTo>
                  <a:pt x="1408068" y="17727"/>
                </a:lnTo>
                <a:lnTo>
                  <a:pt x="1414418" y="14552"/>
                </a:lnTo>
                <a:lnTo>
                  <a:pt x="1420768" y="11377"/>
                </a:lnTo>
                <a:lnTo>
                  <a:pt x="1426854" y="8731"/>
                </a:lnTo>
                <a:lnTo>
                  <a:pt x="1433733" y="6085"/>
                </a:lnTo>
                <a:lnTo>
                  <a:pt x="1441406" y="3440"/>
                </a:lnTo>
                <a:lnTo>
                  <a:pt x="1450137" y="1588"/>
                </a:lnTo>
                <a:lnTo>
                  <a:pt x="1460191" y="529"/>
                </a:lnTo>
                <a:lnTo>
                  <a:pt x="1471304" y="0"/>
                </a:lnTo>
                <a:lnTo>
                  <a:pt x="1482945" y="529"/>
                </a:lnTo>
                <a:lnTo>
                  <a:pt x="1493000" y="1588"/>
                </a:lnTo>
                <a:lnTo>
                  <a:pt x="1501731" y="3440"/>
                </a:lnTo>
                <a:lnTo>
                  <a:pt x="1509404" y="6085"/>
                </a:lnTo>
                <a:lnTo>
                  <a:pt x="1516283" y="8731"/>
                </a:lnTo>
                <a:lnTo>
                  <a:pt x="1522368" y="11377"/>
                </a:lnTo>
                <a:lnTo>
                  <a:pt x="1528718" y="14552"/>
                </a:lnTo>
                <a:lnTo>
                  <a:pt x="1535068" y="17727"/>
                </a:lnTo>
                <a:lnTo>
                  <a:pt x="1541154" y="20902"/>
                </a:lnTo>
                <a:lnTo>
                  <a:pt x="1548033" y="23548"/>
                </a:lnTo>
                <a:lnTo>
                  <a:pt x="1555706" y="25929"/>
                </a:lnTo>
                <a:lnTo>
                  <a:pt x="1564437" y="27781"/>
                </a:lnTo>
                <a:lnTo>
                  <a:pt x="1574491" y="29104"/>
                </a:lnTo>
                <a:lnTo>
                  <a:pt x="1585868" y="29369"/>
                </a:lnTo>
                <a:lnTo>
                  <a:pt x="1597245" y="29104"/>
                </a:lnTo>
                <a:lnTo>
                  <a:pt x="1607300" y="27781"/>
                </a:lnTo>
                <a:lnTo>
                  <a:pt x="1616031" y="25929"/>
                </a:lnTo>
                <a:lnTo>
                  <a:pt x="1623704" y="23548"/>
                </a:lnTo>
                <a:lnTo>
                  <a:pt x="1630583" y="20902"/>
                </a:lnTo>
                <a:lnTo>
                  <a:pt x="1636668" y="17727"/>
                </a:lnTo>
                <a:lnTo>
                  <a:pt x="1649368" y="11377"/>
                </a:lnTo>
                <a:lnTo>
                  <a:pt x="1655454" y="8731"/>
                </a:lnTo>
                <a:lnTo>
                  <a:pt x="1662333" y="6085"/>
                </a:lnTo>
                <a:lnTo>
                  <a:pt x="1670006" y="3440"/>
                </a:lnTo>
                <a:lnTo>
                  <a:pt x="1678737" y="1588"/>
                </a:lnTo>
                <a:lnTo>
                  <a:pt x="1688791" y="529"/>
                </a:lnTo>
                <a:lnTo>
                  <a:pt x="1700168" y="0"/>
                </a:lnTo>
                <a:lnTo>
                  <a:pt x="1711545" y="529"/>
                </a:lnTo>
                <a:lnTo>
                  <a:pt x="1721600" y="1588"/>
                </a:lnTo>
                <a:lnTo>
                  <a:pt x="1730331" y="3440"/>
                </a:lnTo>
                <a:lnTo>
                  <a:pt x="1738004" y="6085"/>
                </a:lnTo>
                <a:lnTo>
                  <a:pt x="1744883" y="8731"/>
                </a:lnTo>
                <a:lnTo>
                  <a:pt x="1750968" y="11377"/>
                </a:lnTo>
                <a:lnTo>
                  <a:pt x="1757318" y="14552"/>
                </a:lnTo>
                <a:lnTo>
                  <a:pt x="1763668" y="17727"/>
                </a:lnTo>
                <a:lnTo>
                  <a:pt x="1769754" y="20902"/>
                </a:lnTo>
                <a:lnTo>
                  <a:pt x="1776633" y="23548"/>
                </a:lnTo>
                <a:lnTo>
                  <a:pt x="1784306" y="25929"/>
                </a:lnTo>
                <a:lnTo>
                  <a:pt x="1793037" y="27781"/>
                </a:lnTo>
                <a:lnTo>
                  <a:pt x="1803091" y="29104"/>
                </a:lnTo>
                <a:lnTo>
                  <a:pt x="1814468" y="29369"/>
                </a:lnTo>
                <a:lnTo>
                  <a:pt x="1825845" y="29104"/>
                </a:lnTo>
                <a:lnTo>
                  <a:pt x="1835900" y="27781"/>
                </a:lnTo>
                <a:lnTo>
                  <a:pt x="1844631" y="25929"/>
                </a:lnTo>
                <a:lnTo>
                  <a:pt x="1852304" y="23548"/>
                </a:lnTo>
                <a:lnTo>
                  <a:pt x="1859183" y="20902"/>
                </a:lnTo>
                <a:lnTo>
                  <a:pt x="1865268" y="17727"/>
                </a:lnTo>
                <a:lnTo>
                  <a:pt x="1871618" y="14552"/>
                </a:lnTo>
                <a:lnTo>
                  <a:pt x="1877968" y="11377"/>
                </a:lnTo>
                <a:lnTo>
                  <a:pt x="1884054" y="8731"/>
                </a:lnTo>
                <a:lnTo>
                  <a:pt x="1890933" y="6085"/>
                </a:lnTo>
                <a:lnTo>
                  <a:pt x="1898606" y="3440"/>
                </a:lnTo>
                <a:lnTo>
                  <a:pt x="1907337" y="1588"/>
                </a:lnTo>
                <a:lnTo>
                  <a:pt x="1917391" y="529"/>
                </a:lnTo>
                <a:lnTo>
                  <a:pt x="1928768" y="0"/>
                </a:lnTo>
                <a:lnTo>
                  <a:pt x="1940145" y="529"/>
                </a:lnTo>
                <a:lnTo>
                  <a:pt x="1950200" y="1588"/>
                </a:lnTo>
                <a:lnTo>
                  <a:pt x="1958931" y="3440"/>
                </a:lnTo>
                <a:lnTo>
                  <a:pt x="1966604" y="6085"/>
                </a:lnTo>
                <a:lnTo>
                  <a:pt x="1973483" y="8731"/>
                </a:lnTo>
                <a:lnTo>
                  <a:pt x="1979568" y="11377"/>
                </a:lnTo>
                <a:lnTo>
                  <a:pt x="1985918" y="14552"/>
                </a:lnTo>
                <a:lnTo>
                  <a:pt x="1992268" y="17727"/>
                </a:lnTo>
                <a:lnTo>
                  <a:pt x="1998354" y="20902"/>
                </a:lnTo>
                <a:lnTo>
                  <a:pt x="2005233" y="23548"/>
                </a:lnTo>
                <a:lnTo>
                  <a:pt x="2012906" y="25929"/>
                </a:lnTo>
                <a:lnTo>
                  <a:pt x="2021637" y="27781"/>
                </a:lnTo>
                <a:lnTo>
                  <a:pt x="2031691" y="29104"/>
                </a:lnTo>
                <a:lnTo>
                  <a:pt x="2032000" y="29111"/>
                </a:lnTo>
                <a:lnTo>
                  <a:pt x="2032000" y="43344"/>
                </a:lnTo>
                <a:lnTo>
                  <a:pt x="2031691" y="43337"/>
                </a:lnTo>
                <a:lnTo>
                  <a:pt x="2021637" y="42014"/>
                </a:lnTo>
                <a:lnTo>
                  <a:pt x="2012906" y="40162"/>
                </a:lnTo>
                <a:lnTo>
                  <a:pt x="2005233" y="37781"/>
                </a:lnTo>
                <a:lnTo>
                  <a:pt x="1998354" y="35135"/>
                </a:lnTo>
                <a:lnTo>
                  <a:pt x="1992268" y="31960"/>
                </a:lnTo>
                <a:lnTo>
                  <a:pt x="1985918" y="28785"/>
                </a:lnTo>
                <a:lnTo>
                  <a:pt x="1979568" y="25610"/>
                </a:lnTo>
                <a:lnTo>
                  <a:pt x="1973483" y="22964"/>
                </a:lnTo>
                <a:lnTo>
                  <a:pt x="1966604" y="20318"/>
                </a:lnTo>
                <a:lnTo>
                  <a:pt x="1958931" y="17673"/>
                </a:lnTo>
                <a:lnTo>
                  <a:pt x="1950200" y="15821"/>
                </a:lnTo>
                <a:lnTo>
                  <a:pt x="1940145" y="14762"/>
                </a:lnTo>
                <a:lnTo>
                  <a:pt x="1928768" y="14233"/>
                </a:lnTo>
                <a:lnTo>
                  <a:pt x="1917391" y="14762"/>
                </a:lnTo>
                <a:lnTo>
                  <a:pt x="1907337" y="15821"/>
                </a:lnTo>
                <a:lnTo>
                  <a:pt x="1898606" y="17673"/>
                </a:lnTo>
                <a:lnTo>
                  <a:pt x="1890933" y="20318"/>
                </a:lnTo>
                <a:lnTo>
                  <a:pt x="1884054" y="22964"/>
                </a:lnTo>
                <a:lnTo>
                  <a:pt x="1877968" y="25610"/>
                </a:lnTo>
                <a:lnTo>
                  <a:pt x="1871618" y="28785"/>
                </a:lnTo>
                <a:lnTo>
                  <a:pt x="1865268" y="31960"/>
                </a:lnTo>
                <a:lnTo>
                  <a:pt x="1859183" y="35135"/>
                </a:lnTo>
                <a:lnTo>
                  <a:pt x="1852304" y="37781"/>
                </a:lnTo>
                <a:lnTo>
                  <a:pt x="1844631" y="40162"/>
                </a:lnTo>
                <a:lnTo>
                  <a:pt x="1835900" y="42014"/>
                </a:lnTo>
                <a:lnTo>
                  <a:pt x="1825845" y="43337"/>
                </a:lnTo>
                <a:lnTo>
                  <a:pt x="1814468" y="43602"/>
                </a:lnTo>
                <a:lnTo>
                  <a:pt x="1803091" y="43337"/>
                </a:lnTo>
                <a:lnTo>
                  <a:pt x="1793037" y="42014"/>
                </a:lnTo>
                <a:lnTo>
                  <a:pt x="1784306" y="40162"/>
                </a:lnTo>
                <a:lnTo>
                  <a:pt x="1776633" y="37781"/>
                </a:lnTo>
                <a:lnTo>
                  <a:pt x="1769754" y="35135"/>
                </a:lnTo>
                <a:lnTo>
                  <a:pt x="1763668" y="31960"/>
                </a:lnTo>
                <a:lnTo>
                  <a:pt x="1757318" y="28785"/>
                </a:lnTo>
                <a:lnTo>
                  <a:pt x="1750968" y="25610"/>
                </a:lnTo>
                <a:lnTo>
                  <a:pt x="1744883" y="22964"/>
                </a:lnTo>
                <a:lnTo>
                  <a:pt x="1738004" y="20318"/>
                </a:lnTo>
                <a:lnTo>
                  <a:pt x="1730331" y="17673"/>
                </a:lnTo>
                <a:lnTo>
                  <a:pt x="1721600" y="15821"/>
                </a:lnTo>
                <a:lnTo>
                  <a:pt x="1711545" y="14762"/>
                </a:lnTo>
                <a:lnTo>
                  <a:pt x="1700168" y="14233"/>
                </a:lnTo>
                <a:lnTo>
                  <a:pt x="1688791" y="14762"/>
                </a:lnTo>
                <a:lnTo>
                  <a:pt x="1678737" y="15821"/>
                </a:lnTo>
                <a:lnTo>
                  <a:pt x="1670006" y="17673"/>
                </a:lnTo>
                <a:lnTo>
                  <a:pt x="1662333" y="20318"/>
                </a:lnTo>
                <a:lnTo>
                  <a:pt x="1655454" y="22964"/>
                </a:lnTo>
                <a:lnTo>
                  <a:pt x="1649368" y="25610"/>
                </a:lnTo>
                <a:lnTo>
                  <a:pt x="1636668" y="31960"/>
                </a:lnTo>
                <a:lnTo>
                  <a:pt x="1630583" y="35135"/>
                </a:lnTo>
                <a:lnTo>
                  <a:pt x="1623704" y="37781"/>
                </a:lnTo>
                <a:lnTo>
                  <a:pt x="1616031" y="40162"/>
                </a:lnTo>
                <a:lnTo>
                  <a:pt x="1607300" y="42014"/>
                </a:lnTo>
                <a:lnTo>
                  <a:pt x="1597245" y="43337"/>
                </a:lnTo>
                <a:lnTo>
                  <a:pt x="1585868" y="43602"/>
                </a:lnTo>
                <a:lnTo>
                  <a:pt x="1574491" y="43337"/>
                </a:lnTo>
                <a:lnTo>
                  <a:pt x="1564437" y="42014"/>
                </a:lnTo>
                <a:lnTo>
                  <a:pt x="1555706" y="40162"/>
                </a:lnTo>
                <a:lnTo>
                  <a:pt x="1548033" y="37781"/>
                </a:lnTo>
                <a:lnTo>
                  <a:pt x="1541154" y="35135"/>
                </a:lnTo>
                <a:lnTo>
                  <a:pt x="1535068" y="31960"/>
                </a:lnTo>
                <a:lnTo>
                  <a:pt x="1528718" y="28785"/>
                </a:lnTo>
                <a:lnTo>
                  <a:pt x="1522368" y="25610"/>
                </a:lnTo>
                <a:lnTo>
                  <a:pt x="1516283" y="22964"/>
                </a:lnTo>
                <a:lnTo>
                  <a:pt x="1509404" y="20318"/>
                </a:lnTo>
                <a:lnTo>
                  <a:pt x="1501731" y="17673"/>
                </a:lnTo>
                <a:lnTo>
                  <a:pt x="1493000" y="15821"/>
                </a:lnTo>
                <a:lnTo>
                  <a:pt x="1482945" y="14762"/>
                </a:lnTo>
                <a:lnTo>
                  <a:pt x="1471304" y="14233"/>
                </a:lnTo>
                <a:lnTo>
                  <a:pt x="1460191" y="14762"/>
                </a:lnTo>
                <a:lnTo>
                  <a:pt x="1450137" y="15821"/>
                </a:lnTo>
                <a:lnTo>
                  <a:pt x="1441406" y="17673"/>
                </a:lnTo>
                <a:lnTo>
                  <a:pt x="1433733" y="20318"/>
                </a:lnTo>
                <a:lnTo>
                  <a:pt x="1426854" y="22964"/>
                </a:lnTo>
                <a:lnTo>
                  <a:pt x="1420768" y="25610"/>
                </a:lnTo>
                <a:lnTo>
                  <a:pt x="1414418" y="28785"/>
                </a:lnTo>
                <a:lnTo>
                  <a:pt x="1408068" y="31960"/>
                </a:lnTo>
                <a:lnTo>
                  <a:pt x="1401983" y="35135"/>
                </a:lnTo>
                <a:lnTo>
                  <a:pt x="1395104" y="37781"/>
                </a:lnTo>
                <a:lnTo>
                  <a:pt x="1387431" y="40162"/>
                </a:lnTo>
                <a:lnTo>
                  <a:pt x="1378700" y="42014"/>
                </a:lnTo>
                <a:lnTo>
                  <a:pt x="1368645" y="43337"/>
                </a:lnTo>
                <a:lnTo>
                  <a:pt x="1357268" y="43602"/>
                </a:lnTo>
                <a:lnTo>
                  <a:pt x="1345891" y="43337"/>
                </a:lnTo>
                <a:lnTo>
                  <a:pt x="1335837" y="42014"/>
                </a:lnTo>
                <a:lnTo>
                  <a:pt x="1327106" y="40162"/>
                </a:lnTo>
                <a:lnTo>
                  <a:pt x="1319433" y="37781"/>
                </a:lnTo>
                <a:lnTo>
                  <a:pt x="1312554" y="35135"/>
                </a:lnTo>
                <a:lnTo>
                  <a:pt x="1306468" y="31960"/>
                </a:lnTo>
                <a:lnTo>
                  <a:pt x="1300118" y="28785"/>
                </a:lnTo>
                <a:lnTo>
                  <a:pt x="1293768" y="25610"/>
                </a:lnTo>
                <a:lnTo>
                  <a:pt x="1287683" y="22964"/>
                </a:lnTo>
                <a:lnTo>
                  <a:pt x="1280804" y="20318"/>
                </a:lnTo>
                <a:lnTo>
                  <a:pt x="1273131" y="17673"/>
                </a:lnTo>
                <a:lnTo>
                  <a:pt x="1264400" y="15821"/>
                </a:lnTo>
                <a:lnTo>
                  <a:pt x="1254345" y="14762"/>
                </a:lnTo>
                <a:lnTo>
                  <a:pt x="1242968" y="14233"/>
                </a:lnTo>
                <a:lnTo>
                  <a:pt x="1231591" y="14762"/>
                </a:lnTo>
                <a:lnTo>
                  <a:pt x="1221537" y="15821"/>
                </a:lnTo>
                <a:lnTo>
                  <a:pt x="1212806" y="17673"/>
                </a:lnTo>
                <a:lnTo>
                  <a:pt x="1205133" y="20318"/>
                </a:lnTo>
                <a:lnTo>
                  <a:pt x="1198254" y="22964"/>
                </a:lnTo>
                <a:lnTo>
                  <a:pt x="1192168" y="25610"/>
                </a:lnTo>
                <a:lnTo>
                  <a:pt x="1185818" y="28785"/>
                </a:lnTo>
                <a:lnTo>
                  <a:pt x="1179468" y="31960"/>
                </a:lnTo>
                <a:lnTo>
                  <a:pt x="1173383" y="35135"/>
                </a:lnTo>
                <a:lnTo>
                  <a:pt x="1166504" y="37781"/>
                </a:lnTo>
                <a:lnTo>
                  <a:pt x="1158831" y="40162"/>
                </a:lnTo>
                <a:lnTo>
                  <a:pt x="1150100" y="42014"/>
                </a:lnTo>
                <a:lnTo>
                  <a:pt x="1140045" y="43337"/>
                </a:lnTo>
                <a:lnTo>
                  <a:pt x="1130300" y="43564"/>
                </a:lnTo>
                <a:lnTo>
                  <a:pt x="1120555" y="43337"/>
                </a:lnTo>
                <a:lnTo>
                  <a:pt x="1110501" y="42014"/>
                </a:lnTo>
                <a:lnTo>
                  <a:pt x="1101769" y="40162"/>
                </a:lnTo>
                <a:lnTo>
                  <a:pt x="1094096" y="37781"/>
                </a:lnTo>
                <a:lnTo>
                  <a:pt x="1087217" y="35135"/>
                </a:lnTo>
                <a:lnTo>
                  <a:pt x="1081132" y="31960"/>
                </a:lnTo>
                <a:lnTo>
                  <a:pt x="1074782" y="28785"/>
                </a:lnTo>
                <a:lnTo>
                  <a:pt x="1068432" y="25610"/>
                </a:lnTo>
                <a:lnTo>
                  <a:pt x="1062346" y="22964"/>
                </a:lnTo>
                <a:lnTo>
                  <a:pt x="1055467" y="20318"/>
                </a:lnTo>
                <a:lnTo>
                  <a:pt x="1047794" y="17673"/>
                </a:lnTo>
                <a:lnTo>
                  <a:pt x="1039063" y="15821"/>
                </a:lnTo>
                <a:lnTo>
                  <a:pt x="1029009" y="14762"/>
                </a:lnTo>
                <a:lnTo>
                  <a:pt x="1017632" y="14233"/>
                </a:lnTo>
                <a:lnTo>
                  <a:pt x="1016000" y="14309"/>
                </a:lnTo>
                <a:lnTo>
                  <a:pt x="1014368" y="14233"/>
                </a:lnTo>
                <a:lnTo>
                  <a:pt x="1002991" y="14762"/>
                </a:lnTo>
                <a:lnTo>
                  <a:pt x="992937" y="15821"/>
                </a:lnTo>
                <a:lnTo>
                  <a:pt x="984206" y="17673"/>
                </a:lnTo>
                <a:lnTo>
                  <a:pt x="976533" y="20318"/>
                </a:lnTo>
                <a:lnTo>
                  <a:pt x="969654" y="22964"/>
                </a:lnTo>
                <a:lnTo>
                  <a:pt x="963568" y="25610"/>
                </a:lnTo>
                <a:lnTo>
                  <a:pt x="957218" y="28785"/>
                </a:lnTo>
                <a:lnTo>
                  <a:pt x="950868" y="31960"/>
                </a:lnTo>
                <a:lnTo>
                  <a:pt x="944783" y="35135"/>
                </a:lnTo>
                <a:lnTo>
                  <a:pt x="937904" y="37781"/>
                </a:lnTo>
                <a:lnTo>
                  <a:pt x="930231" y="40162"/>
                </a:lnTo>
                <a:lnTo>
                  <a:pt x="921499" y="42014"/>
                </a:lnTo>
                <a:lnTo>
                  <a:pt x="911445" y="43337"/>
                </a:lnTo>
                <a:lnTo>
                  <a:pt x="901700" y="43564"/>
                </a:lnTo>
                <a:lnTo>
                  <a:pt x="891955" y="43337"/>
                </a:lnTo>
                <a:lnTo>
                  <a:pt x="881900" y="42014"/>
                </a:lnTo>
                <a:lnTo>
                  <a:pt x="873169" y="40162"/>
                </a:lnTo>
                <a:lnTo>
                  <a:pt x="865496" y="37781"/>
                </a:lnTo>
                <a:lnTo>
                  <a:pt x="858617" y="35135"/>
                </a:lnTo>
                <a:lnTo>
                  <a:pt x="852532" y="31960"/>
                </a:lnTo>
                <a:lnTo>
                  <a:pt x="846182" y="28785"/>
                </a:lnTo>
                <a:lnTo>
                  <a:pt x="839832" y="25610"/>
                </a:lnTo>
                <a:lnTo>
                  <a:pt x="833746" y="22964"/>
                </a:lnTo>
                <a:lnTo>
                  <a:pt x="826867" y="20318"/>
                </a:lnTo>
                <a:lnTo>
                  <a:pt x="819194" y="17673"/>
                </a:lnTo>
                <a:lnTo>
                  <a:pt x="810463" y="15821"/>
                </a:lnTo>
                <a:lnTo>
                  <a:pt x="800409" y="14762"/>
                </a:lnTo>
                <a:lnTo>
                  <a:pt x="789032" y="14233"/>
                </a:lnTo>
                <a:lnTo>
                  <a:pt x="777655" y="14762"/>
                </a:lnTo>
                <a:lnTo>
                  <a:pt x="767600" y="15821"/>
                </a:lnTo>
                <a:lnTo>
                  <a:pt x="758869" y="17673"/>
                </a:lnTo>
                <a:lnTo>
                  <a:pt x="751196" y="20318"/>
                </a:lnTo>
                <a:lnTo>
                  <a:pt x="744317" y="22964"/>
                </a:lnTo>
                <a:lnTo>
                  <a:pt x="738232" y="25610"/>
                </a:lnTo>
                <a:lnTo>
                  <a:pt x="725532" y="31960"/>
                </a:lnTo>
                <a:lnTo>
                  <a:pt x="719446" y="35135"/>
                </a:lnTo>
                <a:lnTo>
                  <a:pt x="712567" y="37781"/>
                </a:lnTo>
                <a:lnTo>
                  <a:pt x="704894" y="40162"/>
                </a:lnTo>
                <a:lnTo>
                  <a:pt x="696163" y="42014"/>
                </a:lnTo>
                <a:lnTo>
                  <a:pt x="686109" y="43337"/>
                </a:lnTo>
                <a:lnTo>
                  <a:pt x="674732" y="43602"/>
                </a:lnTo>
                <a:lnTo>
                  <a:pt x="663355" y="43337"/>
                </a:lnTo>
                <a:lnTo>
                  <a:pt x="653300" y="42014"/>
                </a:lnTo>
                <a:lnTo>
                  <a:pt x="644569" y="40162"/>
                </a:lnTo>
                <a:lnTo>
                  <a:pt x="636896" y="37781"/>
                </a:lnTo>
                <a:lnTo>
                  <a:pt x="630017" y="35135"/>
                </a:lnTo>
                <a:lnTo>
                  <a:pt x="623932" y="31960"/>
                </a:lnTo>
                <a:lnTo>
                  <a:pt x="617582" y="28785"/>
                </a:lnTo>
                <a:lnTo>
                  <a:pt x="611232" y="25610"/>
                </a:lnTo>
                <a:lnTo>
                  <a:pt x="605146" y="22964"/>
                </a:lnTo>
                <a:lnTo>
                  <a:pt x="598267" y="20318"/>
                </a:lnTo>
                <a:lnTo>
                  <a:pt x="590594" y="17673"/>
                </a:lnTo>
                <a:lnTo>
                  <a:pt x="581863" y="15821"/>
                </a:lnTo>
                <a:lnTo>
                  <a:pt x="571809" y="14762"/>
                </a:lnTo>
                <a:lnTo>
                  <a:pt x="560167" y="14233"/>
                </a:lnTo>
                <a:lnTo>
                  <a:pt x="549055" y="14762"/>
                </a:lnTo>
                <a:lnTo>
                  <a:pt x="539000" y="15821"/>
                </a:lnTo>
                <a:lnTo>
                  <a:pt x="530269" y="17673"/>
                </a:lnTo>
                <a:lnTo>
                  <a:pt x="522596" y="20318"/>
                </a:lnTo>
                <a:lnTo>
                  <a:pt x="515717" y="22964"/>
                </a:lnTo>
                <a:lnTo>
                  <a:pt x="509632" y="25610"/>
                </a:lnTo>
                <a:lnTo>
                  <a:pt x="503282" y="28785"/>
                </a:lnTo>
                <a:lnTo>
                  <a:pt x="496932" y="31960"/>
                </a:lnTo>
                <a:lnTo>
                  <a:pt x="490846" y="35135"/>
                </a:lnTo>
                <a:lnTo>
                  <a:pt x="483967" y="37781"/>
                </a:lnTo>
                <a:lnTo>
                  <a:pt x="476294" y="40162"/>
                </a:lnTo>
                <a:lnTo>
                  <a:pt x="467563" y="42014"/>
                </a:lnTo>
                <a:lnTo>
                  <a:pt x="457509" y="43337"/>
                </a:lnTo>
                <a:lnTo>
                  <a:pt x="446132" y="43602"/>
                </a:lnTo>
                <a:lnTo>
                  <a:pt x="434755" y="43337"/>
                </a:lnTo>
                <a:lnTo>
                  <a:pt x="424700" y="42014"/>
                </a:lnTo>
                <a:lnTo>
                  <a:pt x="415969" y="40162"/>
                </a:lnTo>
                <a:lnTo>
                  <a:pt x="408296" y="37781"/>
                </a:lnTo>
                <a:lnTo>
                  <a:pt x="401417" y="35135"/>
                </a:lnTo>
                <a:lnTo>
                  <a:pt x="395332" y="31960"/>
                </a:lnTo>
                <a:lnTo>
                  <a:pt x="388982" y="28785"/>
                </a:lnTo>
                <a:lnTo>
                  <a:pt x="382632" y="25610"/>
                </a:lnTo>
                <a:lnTo>
                  <a:pt x="376546" y="22964"/>
                </a:lnTo>
                <a:lnTo>
                  <a:pt x="369667" y="20318"/>
                </a:lnTo>
                <a:lnTo>
                  <a:pt x="361994" y="17673"/>
                </a:lnTo>
                <a:lnTo>
                  <a:pt x="353263" y="15821"/>
                </a:lnTo>
                <a:lnTo>
                  <a:pt x="343209" y="14762"/>
                </a:lnTo>
                <a:lnTo>
                  <a:pt x="331832" y="14233"/>
                </a:lnTo>
                <a:lnTo>
                  <a:pt x="320455" y="14762"/>
                </a:lnTo>
                <a:lnTo>
                  <a:pt x="310400" y="15821"/>
                </a:lnTo>
                <a:lnTo>
                  <a:pt x="301669" y="17673"/>
                </a:lnTo>
                <a:lnTo>
                  <a:pt x="293996" y="20318"/>
                </a:lnTo>
                <a:lnTo>
                  <a:pt x="287117" y="22964"/>
                </a:lnTo>
                <a:lnTo>
                  <a:pt x="281032" y="25610"/>
                </a:lnTo>
                <a:lnTo>
                  <a:pt x="274682" y="28785"/>
                </a:lnTo>
                <a:lnTo>
                  <a:pt x="268332" y="31960"/>
                </a:lnTo>
                <a:lnTo>
                  <a:pt x="262246" y="35135"/>
                </a:lnTo>
                <a:lnTo>
                  <a:pt x="255367" y="37781"/>
                </a:lnTo>
                <a:lnTo>
                  <a:pt x="247694" y="40162"/>
                </a:lnTo>
                <a:lnTo>
                  <a:pt x="238963" y="42014"/>
                </a:lnTo>
                <a:lnTo>
                  <a:pt x="228909" y="43337"/>
                </a:lnTo>
                <a:lnTo>
                  <a:pt x="217532" y="43602"/>
                </a:lnTo>
                <a:lnTo>
                  <a:pt x="206155" y="43337"/>
                </a:lnTo>
                <a:lnTo>
                  <a:pt x="196100" y="42014"/>
                </a:lnTo>
                <a:lnTo>
                  <a:pt x="187369" y="40162"/>
                </a:lnTo>
                <a:lnTo>
                  <a:pt x="179696" y="37781"/>
                </a:lnTo>
                <a:lnTo>
                  <a:pt x="172817" y="35135"/>
                </a:lnTo>
                <a:lnTo>
                  <a:pt x="166732" y="31960"/>
                </a:lnTo>
                <a:lnTo>
                  <a:pt x="160382" y="28785"/>
                </a:lnTo>
                <a:lnTo>
                  <a:pt x="154032" y="25610"/>
                </a:lnTo>
                <a:lnTo>
                  <a:pt x="147946" y="22964"/>
                </a:lnTo>
                <a:lnTo>
                  <a:pt x="141067" y="20318"/>
                </a:lnTo>
                <a:lnTo>
                  <a:pt x="133394" y="17673"/>
                </a:lnTo>
                <a:lnTo>
                  <a:pt x="124663" y="15821"/>
                </a:lnTo>
                <a:lnTo>
                  <a:pt x="114609" y="14762"/>
                </a:lnTo>
                <a:lnTo>
                  <a:pt x="103232" y="14233"/>
                </a:lnTo>
                <a:lnTo>
                  <a:pt x="91855" y="14762"/>
                </a:lnTo>
                <a:lnTo>
                  <a:pt x="81800" y="15821"/>
                </a:lnTo>
                <a:lnTo>
                  <a:pt x="73069" y="17673"/>
                </a:lnTo>
                <a:lnTo>
                  <a:pt x="65396" y="20318"/>
                </a:lnTo>
                <a:lnTo>
                  <a:pt x="58517" y="22964"/>
                </a:lnTo>
                <a:lnTo>
                  <a:pt x="52432" y="25610"/>
                </a:lnTo>
                <a:lnTo>
                  <a:pt x="46082" y="28785"/>
                </a:lnTo>
                <a:lnTo>
                  <a:pt x="39732" y="31960"/>
                </a:lnTo>
                <a:lnTo>
                  <a:pt x="33646" y="35135"/>
                </a:lnTo>
                <a:lnTo>
                  <a:pt x="26767" y="37781"/>
                </a:lnTo>
                <a:lnTo>
                  <a:pt x="19094" y="40162"/>
                </a:lnTo>
                <a:lnTo>
                  <a:pt x="10363" y="42014"/>
                </a:lnTo>
                <a:lnTo>
                  <a:pt x="309" y="43337"/>
                </a:lnTo>
                <a:lnTo>
                  <a:pt x="0" y="43344"/>
                </a:lnTo>
                <a:lnTo>
                  <a:pt x="0" y="29111"/>
                </a:lnTo>
                <a:lnTo>
                  <a:pt x="309" y="29104"/>
                </a:lnTo>
                <a:lnTo>
                  <a:pt x="10363" y="27781"/>
                </a:lnTo>
                <a:lnTo>
                  <a:pt x="19094" y="25929"/>
                </a:lnTo>
                <a:lnTo>
                  <a:pt x="26767" y="23548"/>
                </a:lnTo>
                <a:lnTo>
                  <a:pt x="33646" y="20902"/>
                </a:lnTo>
                <a:lnTo>
                  <a:pt x="39732" y="17727"/>
                </a:lnTo>
                <a:lnTo>
                  <a:pt x="46082" y="14552"/>
                </a:lnTo>
                <a:lnTo>
                  <a:pt x="52432" y="11377"/>
                </a:lnTo>
                <a:lnTo>
                  <a:pt x="58517" y="8731"/>
                </a:lnTo>
                <a:lnTo>
                  <a:pt x="65396" y="6085"/>
                </a:lnTo>
                <a:lnTo>
                  <a:pt x="73069" y="3440"/>
                </a:lnTo>
                <a:lnTo>
                  <a:pt x="81800" y="1588"/>
                </a:lnTo>
                <a:lnTo>
                  <a:pt x="91855" y="52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44934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E1CC4-4116-4436-9BB0-417981DB67DD}"/>
              </a:ext>
            </a:extLst>
          </p:cNvPr>
          <p:cNvSpPr>
            <a:spLocks noGrp="1"/>
          </p:cNvSpPr>
          <p:nvPr>
            <p:ph type="title"/>
          </p:nvPr>
        </p:nvSpPr>
        <p:spPr/>
        <p:txBody>
          <a:bodyPr/>
          <a:lstStyle/>
          <a:p>
            <a:r>
              <a:rPr lang="da-DK" dirty="0"/>
              <a:t>Emnet og opgaverne</a:t>
            </a:r>
          </a:p>
        </p:txBody>
      </p:sp>
      <p:sp>
        <p:nvSpPr>
          <p:cNvPr id="3" name="Pladsholder til indhold 2">
            <a:extLst>
              <a:ext uri="{FF2B5EF4-FFF2-40B4-BE49-F238E27FC236}">
                <a16:creationId xmlns:a16="http://schemas.microsoft.com/office/drawing/2014/main" id="{B014C7BE-F5BB-4CA5-B81A-23FE47187DFB}"/>
              </a:ext>
            </a:extLst>
          </p:cNvPr>
          <p:cNvSpPr>
            <a:spLocks noGrp="1"/>
          </p:cNvSpPr>
          <p:nvPr>
            <p:ph idx="1"/>
          </p:nvPr>
        </p:nvSpPr>
        <p:spPr>
          <a:xfrm>
            <a:off x="1251678" y="1384917"/>
            <a:ext cx="10178322" cy="4494675"/>
          </a:xfrm>
        </p:spPr>
        <p:txBody>
          <a:bodyPr/>
          <a:lstStyle/>
          <a:p>
            <a:r>
              <a:rPr lang="da-DK" dirty="0"/>
              <a:t>Et lille ”ekstra” indslag som handler om hestens hov, og dertil høre en opgave med til sidst. </a:t>
            </a:r>
          </a:p>
          <a:p>
            <a:pPr marL="0" indent="0">
              <a:buNone/>
            </a:pPr>
            <a:endParaRPr lang="da-DK" dirty="0"/>
          </a:p>
          <a:p>
            <a:r>
              <a:rPr lang="da-DK" dirty="0"/>
              <a:t>Vi har valgt at sætte fokus på emnet om hestens hove, fordi det er vigtigt at have viden om hvordan man passer på hestens hove, og hvad man skal være opmærksom på. </a:t>
            </a:r>
          </a:p>
        </p:txBody>
      </p:sp>
      <p:pic>
        <p:nvPicPr>
          <p:cNvPr id="4" name="Billede 3">
            <a:extLst>
              <a:ext uri="{FF2B5EF4-FFF2-40B4-BE49-F238E27FC236}">
                <a16:creationId xmlns:a16="http://schemas.microsoft.com/office/drawing/2014/main" id="{3902B3B3-B157-469D-A155-18FF79D38806}"/>
              </a:ext>
            </a:extLst>
          </p:cNvPr>
          <p:cNvPicPr>
            <a:picLocks noChangeAspect="1"/>
          </p:cNvPicPr>
          <p:nvPr/>
        </p:nvPicPr>
        <p:blipFill>
          <a:blip r:embed="rId2"/>
          <a:stretch>
            <a:fillRect/>
          </a:stretch>
        </p:blipFill>
        <p:spPr>
          <a:xfrm>
            <a:off x="4326064" y="3594378"/>
            <a:ext cx="4029549" cy="2285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3055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287D9197-4A85-4276-8FC4-67873E207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Freeform 10">
            <a:extLst>
              <a:ext uri="{FF2B5EF4-FFF2-40B4-BE49-F238E27FC236}">
                <a16:creationId xmlns:a16="http://schemas.microsoft.com/office/drawing/2014/main" id="{01B5B487-A1DE-47E1-B06D-F13BBCCA7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el 1">
            <a:extLst>
              <a:ext uri="{FF2B5EF4-FFF2-40B4-BE49-F238E27FC236}">
                <a16:creationId xmlns:a16="http://schemas.microsoft.com/office/drawing/2014/main" id="{CAD9570A-A3FF-47BF-8409-3AA4EC067F02}"/>
              </a:ext>
            </a:extLst>
          </p:cNvPr>
          <p:cNvSpPr>
            <a:spLocks noGrp="1"/>
          </p:cNvSpPr>
          <p:nvPr>
            <p:ph type="title"/>
          </p:nvPr>
        </p:nvSpPr>
        <p:spPr>
          <a:xfrm>
            <a:off x="754144" y="484631"/>
            <a:ext cx="6340519" cy="1638469"/>
          </a:xfrm>
        </p:spPr>
        <p:txBody>
          <a:bodyPr>
            <a:normAutofit/>
          </a:bodyPr>
          <a:lstStyle/>
          <a:p>
            <a:r>
              <a:rPr lang="da-DK" dirty="0"/>
              <a:t>Hestens hov</a:t>
            </a:r>
          </a:p>
        </p:txBody>
      </p:sp>
      <p:sp>
        <p:nvSpPr>
          <p:cNvPr id="14" name="Rectangle 13">
            <a:extLst>
              <a:ext uri="{FF2B5EF4-FFF2-40B4-BE49-F238E27FC236}">
                <a16:creationId xmlns:a16="http://schemas.microsoft.com/office/drawing/2014/main" id="{2E45AF6B-4F42-45F1-A22C-AF0FCA898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dsholder til indhold 2">
            <a:extLst>
              <a:ext uri="{FF2B5EF4-FFF2-40B4-BE49-F238E27FC236}">
                <a16:creationId xmlns:a16="http://schemas.microsoft.com/office/drawing/2014/main" id="{4136E335-A337-4090-A7EC-E0C27E0CCD58}"/>
              </a:ext>
            </a:extLst>
          </p:cNvPr>
          <p:cNvSpPr>
            <a:spLocks noGrp="1"/>
          </p:cNvSpPr>
          <p:nvPr>
            <p:ph idx="1"/>
          </p:nvPr>
        </p:nvSpPr>
        <p:spPr>
          <a:xfrm>
            <a:off x="765051" y="1428750"/>
            <a:ext cx="6306309" cy="4944617"/>
          </a:xfrm>
        </p:spPr>
        <p:txBody>
          <a:bodyPr>
            <a:normAutofit lnSpcReduction="10000"/>
          </a:bodyPr>
          <a:lstStyle/>
          <a:p>
            <a:pPr marL="0" indent="0">
              <a:lnSpc>
                <a:spcPct val="100000"/>
              </a:lnSpc>
              <a:buNone/>
            </a:pPr>
            <a:r>
              <a:rPr lang="da-DK" sz="1600" b="1" dirty="0">
                <a:solidFill>
                  <a:srgbClr val="000000"/>
                </a:solidFill>
              </a:rPr>
              <a:t>Hestens hov har til funktion at stødabsorbere og sørge for blodcirkulation. Hesten har hele sin kropsvægt fordelt på de 4 hoved, og hovene hjælper med at pumpe blod tilbage til hestens krop. </a:t>
            </a:r>
          </a:p>
          <a:p>
            <a:pPr>
              <a:lnSpc>
                <a:spcPct val="100000"/>
              </a:lnSpc>
            </a:pPr>
            <a:endParaRPr lang="da-DK" sz="1600" dirty="0">
              <a:solidFill>
                <a:srgbClr val="000000"/>
              </a:solidFill>
            </a:endParaRPr>
          </a:p>
          <a:p>
            <a:pPr>
              <a:lnSpc>
                <a:spcPct val="100000"/>
              </a:lnSpc>
            </a:pPr>
            <a:r>
              <a:rPr lang="da-DK" sz="1600" dirty="0">
                <a:solidFill>
                  <a:srgbClr val="000000"/>
                </a:solidFill>
              </a:rPr>
              <a:t>Den del af hoven man kan se fra siden af når hesten står oprejst kaldes ”hovvæggen”. Når man løfter hoven og kigger på hoven ”ovenfra”, ses hovvæggen rundt langs kanten af hoven. Det er hovvæggen beslagsmeden sømmer hestesko fast i.</a:t>
            </a:r>
          </a:p>
          <a:p>
            <a:pPr>
              <a:lnSpc>
                <a:spcPct val="100000"/>
              </a:lnSpc>
            </a:pPr>
            <a:r>
              <a:rPr lang="da-DK" sz="1600" dirty="0">
                <a:solidFill>
                  <a:srgbClr val="000000"/>
                </a:solidFill>
              </a:rPr>
              <a:t>Inde i midten af hoven ses strålen som et trekantet stykke, hvor spidsen peger fremad mod tåen. I den anden ende grænser strålen op til hestens balle.</a:t>
            </a:r>
          </a:p>
          <a:p>
            <a:pPr>
              <a:lnSpc>
                <a:spcPct val="100000"/>
              </a:lnSpc>
            </a:pPr>
            <a:r>
              <a:rPr lang="da-DK" sz="1600" dirty="0">
                <a:solidFill>
                  <a:srgbClr val="000000"/>
                </a:solidFill>
              </a:rPr>
              <a:t>Den midterste del af strålen kaldes strålekløft. </a:t>
            </a:r>
          </a:p>
          <a:p>
            <a:pPr>
              <a:lnSpc>
                <a:spcPct val="100000"/>
              </a:lnSpc>
            </a:pPr>
            <a:r>
              <a:rPr lang="da-DK" sz="1600" dirty="0">
                <a:solidFill>
                  <a:srgbClr val="000000"/>
                </a:solidFill>
              </a:rPr>
              <a:t>Ved siden af strålen i hver side er strålefuren. Det er især her at jord, skidt og møg sætter sig fast, som vi renser væk når vi renser hove. </a:t>
            </a:r>
          </a:p>
          <a:p>
            <a:pPr>
              <a:lnSpc>
                <a:spcPct val="100000"/>
              </a:lnSpc>
            </a:pPr>
            <a:r>
              <a:rPr lang="da-DK" sz="1600" dirty="0">
                <a:solidFill>
                  <a:srgbClr val="000000"/>
                </a:solidFill>
              </a:rPr>
              <a:t>Resten af overfladen vi ser inde i hoved er et fladt stykke, der kaldes sålen. Sålen er ret hård, og skidt på sålen kan børstes væk med en hovbørste.</a:t>
            </a:r>
          </a:p>
          <a:p>
            <a:pPr>
              <a:lnSpc>
                <a:spcPct val="100000"/>
              </a:lnSpc>
            </a:pPr>
            <a:endParaRPr lang="da-DK" sz="1400" dirty="0">
              <a:solidFill>
                <a:srgbClr val="000000"/>
              </a:solidFill>
            </a:endParaRPr>
          </a:p>
        </p:txBody>
      </p:sp>
      <p:pic>
        <p:nvPicPr>
          <p:cNvPr id="4" name="Billede 3">
            <a:extLst>
              <a:ext uri="{FF2B5EF4-FFF2-40B4-BE49-F238E27FC236}">
                <a16:creationId xmlns:a16="http://schemas.microsoft.com/office/drawing/2014/main" id="{CA65A0CD-9D8F-4962-8838-066CF650788F}"/>
              </a:ext>
            </a:extLst>
          </p:cNvPr>
          <p:cNvPicPr>
            <a:picLocks noChangeAspect="1"/>
          </p:cNvPicPr>
          <p:nvPr/>
        </p:nvPicPr>
        <p:blipFill>
          <a:blip r:embed="rId2"/>
          <a:stretch>
            <a:fillRect/>
          </a:stretch>
        </p:blipFill>
        <p:spPr>
          <a:xfrm>
            <a:off x="8039879" y="884405"/>
            <a:ext cx="3667489" cy="2383867"/>
          </a:xfrm>
          <a:prstGeom prst="rect">
            <a:avLst/>
          </a:prstGeom>
        </p:spPr>
      </p:pic>
      <p:pic>
        <p:nvPicPr>
          <p:cNvPr id="5" name="Billede 4">
            <a:extLst>
              <a:ext uri="{FF2B5EF4-FFF2-40B4-BE49-F238E27FC236}">
                <a16:creationId xmlns:a16="http://schemas.microsoft.com/office/drawing/2014/main" id="{6DFF6D53-B289-4338-BE15-1D2E785C2AC0}"/>
              </a:ext>
            </a:extLst>
          </p:cNvPr>
          <p:cNvPicPr>
            <a:picLocks noChangeAspect="1"/>
          </p:cNvPicPr>
          <p:nvPr/>
        </p:nvPicPr>
        <p:blipFill>
          <a:blip r:embed="rId3"/>
          <a:stretch>
            <a:fillRect/>
          </a:stretch>
        </p:blipFill>
        <p:spPr>
          <a:xfrm>
            <a:off x="8363692" y="3429000"/>
            <a:ext cx="3019863" cy="2944367"/>
          </a:xfrm>
          <a:prstGeom prst="rect">
            <a:avLst/>
          </a:prstGeom>
        </p:spPr>
      </p:pic>
    </p:spTree>
    <p:extLst>
      <p:ext uri="{BB962C8B-B14F-4D97-AF65-F5344CB8AC3E}">
        <p14:creationId xmlns:p14="http://schemas.microsoft.com/office/powerpoint/2010/main" val="849487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287D9197-4A85-4276-8FC4-67873E207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Freeform 10">
            <a:extLst>
              <a:ext uri="{FF2B5EF4-FFF2-40B4-BE49-F238E27FC236}">
                <a16:creationId xmlns:a16="http://schemas.microsoft.com/office/drawing/2014/main" id="{01B5B487-A1DE-47E1-B06D-F13BBCCA7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el 1">
            <a:extLst>
              <a:ext uri="{FF2B5EF4-FFF2-40B4-BE49-F238E27FC236}">
                <a16:creationId xmlns:a16="http://schemas.microsoft.com/office/drawing/2014/main" id="{86CFB975-2567-4180-BA3B-33871D23D151}"/>
              </a:ext>
            </a:extLst>
          </p:cNvPr>
          <p:cNvSpPr>
            <a:spLocks noGrp="1"/>
          </p:cNvSpPr>
          <p:nvPr>
            <p:ph type="title"/>
          </p:nvPr>
        </p:nvSpPr>
        <p:spPr>
          <a:xfrm>
            <a:off x="754144" y="484631"/>
            <a:ext cx="6340519" cy="1638469"/>
          </a:xfrm>
        </p:spPr>
        <p:txBody>
          <a:bodyPr>
            <a:normAutofit/>
          </a:bodyPr>
          <a:lstStyle/>
          <a:p>
            <a:pPr algn="ctr"/>
            <a:r>
              <a:rPr lang="da-DK" sz="4000" dirty="0"/>
              <a:t>Hestens hov</a:t>
            </a:r>
          </a:p>
        </p:txBody>
      </p:sp>
      <p:sp>
        <p:nvSpPr>
          <p:cNvPr id="25" name="Rectangle 18">
            <a:extLst>
              <a:ext uri="{FF2B5EF4-FFF2-40B4-BE49-F238E27FC236}">
                <a16:creationId xmlns:a16="http://schemas.microsoft.com/office/drawing/2014/main" id="{2E45AF6B-4F42-45F1-A22C-AF0FCA898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dsholder til indhold 2">
            <a:extLst>
              <a:ext uri="{FF2B5EF4-FFF2-40B4-BE49-F238E27FC236}">
                <a16:creationId xmlns:a16="http://schemas.microsoft.com/office/drawing/2014/main" id="{3A5F7F61-37C7-47E1-B004-F5F1EE3F9375}"/>
              </a:ext>
            </a:extLst>
          </p:cNvPr>
          <p:cNvSpPr>
            <a:spLocks noGrp="1"/>
          </p:cNvSpPr>
          <p:nvPr>
            <p:ph idx="1"/>
          </p:nvPr>
        </p:nvSpPr>
        <p:spPr>
          <a:xfrm>
            <a:off x="765051" y="1212258"/>
            <a:ext cx="6306309" cy="5161110"/>
          </a:xfrm>
        </p:spPr>
        <p:txBody>
          <a:bodyPr>
            <a:normAutofit/>
          </a:bodyPr>
          <a:lstStyle/>
          <a:p>
            <a:pPr>
              <a:lnSpc>
                <a:spcPct val="100000"/>
              </a:lnSpc>
            </a:pPr>
            <a:r>
              <a:rPr lang="da-DK" dirty="0">
                <a:solidFill>
                  <a:srgbClr val="000000"/>
                </a:solidFill>
              </a:rPr>
              <a:t>Slider hesten sine hove meget f.eks. hvis hesten går meget til ridning eller går på asfalt eller grusvej, kan man give den hestesko på. </a:t>
            </a:r>
          </a:p>
          <a:p>
            <a:pPr>
              <a:lnSpc>
                <a:spcPct val="100000"/>
              </a:lnSpc>
            </a:pPr>
            <a:r>
              <a:rPr lang="da-DK" dirty="0">
                <a:solidFill>
                  <a:srgbClr val="000000"/>
                </a:solidFill>
              </a:rPr>
              <a:t>Man kan enden vælge kun at give hestesko på </a:t>
            </a:r>
            <a:r>
              <a:rPr lang="da-DK" dirty="0" err="1">
                <a:solidFill>
                  <a:srgbClr val="000000"/>
                </a:solidFill>
              </a:rPr>
              <a:t>forhovene</a:t>
            </a:r>
            <a:r>
              <a:rPr lang="da-DK" dirty="0">
                <a:solidFill>
                  <a:srgbClr val="000000"/>
                </a:solidFill>
              </a:rPr>
              <a:t> eller på alle 4 hove. </a:t>
            </a:r>
          </a:p>
          <a:p>
            <a:pPr>
              <a:lnSpc>
                <a:spcPct val="100000"/>
              </a:lnSpc>
            </a:pPr>
            <a:r>
              <a:rPr lang="da-DK" dirty="0">
                <a:solidFill>
                  <a:srgbClr val="000000"/>
                </a:solidFill>
              </a:rPr>
              <a:t>Man kan få hestesko med </a:t>
            </a:r>
            <a:r>
              <a:rPr lang="da-DK" dirty="0" err="1">
                <a:solidFill>
                  <a:srgbClr val="000000"/>
                </a:solidFill>
              </a:rPr>
              <a:t>mordax</a:t>
            </a:r>
            <a:r>
              <a:rPr lang="da-DK" dirty="0">
                <a:solidFill>
                  <a:srgbClr val="000000"/>
                </a:solidFill>
              </a:rPr>
              <a:t> huller i. </a:t>
            </a:r>
            <a:r>
              <a:rPr lang="da-DK" dirty="0" err="1">
                <a:solidFill>
                  <a:srgbClr val="000000"/>
                </a:solidFill>
              </a:rPr>
              <a:t>Mordax</a:t>
            </a:r>
            <a:r>
              <a:rPr lang="da-DK" dirty="0">
                <a:solidFill>
                  <a:srgbClr val="000000"/>
                </a:solidFill>
              </a:rPr>
              <a:t> er små ”jernklodser” man kan skrue i skoen så hesten bedre kan stå fast, se billedet nederst til højre. </a:t>
            </a:r>
          </a:p>
          <a:p>
            <a:pPr>
              <a:lnSpc>
                <a:spcPct val="100000"/>
              </a:lnSpc>
            </a:pPr>
            <a:r>
              <a:rPr lang="da-DK" dirty="0" err="1">
                <a:solidFill>
                  <a:srgbClr val="000000"/>
                </a:solidFill>
              </a:rPr>
              <a:t>Mordax</a:t>
            </a:r>
            <a:r>
              <a:rPr lang="da-DK" dirty="0">
                <a:solidFill>
                  <a:srgbClr val="000000"/>
                </a:solidFill>
              </a:rPr>
              <a:t> bruges til springheste der skal springe på græsbane, lidt ligesom når fodboldspillere har fodboldstøvler med pigge under for bedre at kunne stå fast.</a:t>
            </a:r>
          </a:p>
          <a:p>
            <a:pPr>
              <a:lnSpc>
                <a:spcPct val="100000"/>
              </a:lnSpc>
            </a:pPr>
            <a:r>
              <a:rPr lang="da-DK" dirty="0">
                <a:solidFill>
                  <a:srgbClr val="000000"/>
                </a:solidFill>
              </a:rPr>
              <a:t>I stedet for hestesko, kan man give hesten </a:t>
            </a:r>
            <a:r>
              <a:rPr lang="da-DK" dirty="0" err="1">
                <a:solidFill>
                  <a:srgbClr val="000000"/>
                </a:solidFill>
              </a:rPr>
              <a:t>boots</a:t>
            </a:r>
            <a:r>
              <a:rPr lang="da-DK" dirty="0">
                <a:solidFill>
                  <a:srgbClr val="000000"/>
                </a:solidFill>
              </a:rPr>
              <a:t> på, som på billedet øverst til højre.</a:t>
            </a:r>
          </a:p>
          <a:p>
            <a:pPr>
              <a:lnSpc>
                <a:spcPct val="100000"/>
              </a:lnSpc>
            </a:pPr>
            <a:endParaRPr lang="da-DK" sz="1700" dirty="0">
              <a:solidFill>
                <a:srgbClr val="000000"/>
              </a:solidFill>
            </a:endParaRPr>
          </a:p>
          <a:p>
            <a:pPr>
              <a:lnSpc>
                <a:spcPct val="100000"/>
              </a:lnSpc>
            </a:pPr>
            <a:endParaRPr lang="da-DK" sz="1700" dirty="0">
              <a:solidFill>
                <a:srgbClr val="000000"/>
              </a:solidFill>
            </a:endParaRPr>
          </a:p>
          <a:p>
            <a:pPr>
              <a:lnSpc>
                <a:spcPct val="100000"/>
              </a:lnSpc>
            </a:pPr>
            <a:endParaRPr lang="da-DK" sz="1700" dirty="0">
              <a:solidFill>
                <a:srgbClr val="000000"/>
              </a:solidFill>
            </a:endParaRPr>
          </a:p>
          <a:p>
            <a:pPr>
              <a:lnSpc>
                <a:spcPct val="100000"/>
              </a:lnSpc>
            </a:pPr>
            <a:endParaRPr lang="da-DK" sz="1700" dirty="0">
              <a:solidFill>
                <a:srgbClr val="000000"/>
              </a:solidFill>
            </a:endParaRPr>
          </a:p>
        </p:txBody>
      </p:sp>
      <p:pic>
        <p:nvPicPr>
          <p:cNvPr id="10" name="Billede 9" descr="Et billede, der indeholder græs, hund, grøn, felt&#10;&#10;Automatisk genereret beskrivelse">
            <a:extLst>
              <a:ext uri="{FF2B5EF4-FFF2-40B4-BE49-F238E27FC236}">
                <a16:creationId xmlns:a16="http://schemas.microsoft.com/office/drawing/2014/main" id="{EA02DEB2-9F92-4569-A0C6-BA0D013675D7}"/>
              </a:ext>
            </a:extLst>
          </p:cNvPr>
          <p:cNvPicPr>
            <a:picLocks noChangeAspect="1"/>
          </p:cNvPicPr>
          <p:nvPr/>
        </p:nvPicPr>
        <p:blipFill>
          <a:blip r:embed="rId2"/>
          <a:stretch>
            <a:fillRect/>
          </a:stretch>
        </p:blipFill>
        <p:spPr>
          <a:xfrm>
            <a:off x="8039878" y="686492"/>
            <a:ext cx="3667489" cy="2056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Billede 4" descr="Et billede, der indeholder udendørs, stående, brun, sidder&#10;&#10;Automatisk genereret beskrivelse">
            <a:extLst>
              <a:ext uri="{FF2B5EF4-FFF2-40B4-BE49-F238E27FC236}">
                <a16:creationId xmlns:a16="http://schemas.microsoft.com/office/drawing/2014/main" id="{4F254598-8DA3-437F-8F9B-EF2CD6EFD1E8}"/>
              </a:ext>
            </a:extLst>
          </p:cNvPr>
          <p:cNvPicPr>
            <a:picLocks noChangeAspect="1"/>
          </p:cNvPicPr>
          <p:nvPr/>
        </p:nvPicPr>
        <p:blipFill rotWithShape="1">
          <a:blip r:embed="rId3"/>
          <a:srcRect l="30927" r="15997"/>
          <a:stretch/>
        </p:blipFill>
        <p:spPr>
          <a:xfrm>
            <a:off x="8831789" y="3429000"/>
            <a:ext cx="2083669" cy="2944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1462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D0867A-B8BF-4DEC-B9CB-F106FA800907}"/>
              </a:ext>
            </a:extLst>
          </p:cNvPr>
          <p:cNvSpPr>
            <a:spLocks noGrp="1"/>
          </p:cNvSpPr>
          <p:nvPr>
            <p:ph type="title"/>
          </p:nvPr>
        </p:nvSpPr>
        <p:spPr/>
        <p:txBody>
          <a:bodyPr>
            <a:normAutofit/>
          </a:bodyPr>
          <a:lstStyle/>
          <a:p>
            <a:pPr algn="ctr"/>
            <a:r>
              <a:rPr lang="da-DK" sz="4000" dirty="0"/>
              <a:t>Hestens hove - beslagsmed</a:t>
            </a:r>
          </a:p>
        </p:txBody>
      </p:sp>
      <p:sp>
        <p:nvSpPr>
          <p:cNvPr id="3" name="Pladsholder til indhold 2">
            <a:extLst>
              <a:ext uri="{FF2B5EF4-FFF2-40B4-BE49-F238E27FC236}">
                <a16:creationId xmlns:a16="http://schemas.microsoft.com/office/drawing/2014/main" id="{98C3554C-CAAD-43EF-B754-6D6C6B706E27}"/>
              </a:ext>
            </a:extLst>
          </p:cNvPr>
          <p:cNvSpPr>
            <a:spLocks noGrp="1"/>
          </p:cNvSpPr>
          <p:nvPr>
            <p:ph idx="1"/>
          </p:nvPr>
        </p:nvSpPr>
        <p:spPr>
          <a:xfrm>
            <a:off x="1251678" y="1466851"/>
            <a:ext cx="7339872" cy="5008764"/>
          </a:xfrm>
        </p:spPr>
        <p:txBody>
          <a:bodyPr/>
          <a:lstStyle/>
          <a:p>
            <a:r>
              <a:rPr lang="da-DK" dirty="0"/>
              <a:t>En sund hov har en ”neutral” temperatur. Når man rører ved den udenpå. Hoven må ikke være meget varm, dette kan være tegn på betændelse i hoven (f.eks. hovbyld).   </a:t>
            </a:r>
          </a:p>
          <a:p>
            <a:endParaRPr lang="da-DK" dirty="0"/>
          </a:p>
          <a:p>
            <a:r>
              <a:rPr lang="da-DK" dirty="0"/>
              <a:t>Hestehove vokser hele tiden, lidt ligesom menneskers negle. Faktisk vokser de ca. 1 cm i måneden. </a:t>
            </a:r>
          </a:p>
          <a:p>
            <a:r>
              <a:rPr lang="da-DK" dirty="0"/>
              <a:t>Det er vigtigt at hesten får beslagsmed regelmæssigt. </a:t>
            </a:r>
          </a:p>
          <a:p>
            <a:r>
              <a:rPr lang="da-DK" dirty="0"/>
              <a:t>En tommelfingerregel er at bestille smed til at tilse hesten ca. hver 6. uge. Så sikrer man at hovene kan holdes sunde og at de fungere korrekt.</a:t>
            </a:r>
          </a:p>
          <a:p>
            <a:endParaRPr lang="da-DK" dirty="0"/>
          </a:p>
        </p:txBody>
      </p:sp>
      <p:pic>
        <p:nvPicPr>
          <p:cNvPr id="4" name="Billede 3">
            <a:extLst>
              <a:ext uri="{FF2B5EF4-FFF2-40B4-BE49-F238E27FC236}">
                <a16:creationId xmlns:a16="http://schemas.microsoft.com/office/drawing/2014/main" id="{E36A0965-589D-44A1-B941-41DC4CA7CBBB}"/>
              </a:ext>
            </a:extLst>
          </p:cNvPr>
          <p:cNvPicPr>
            <a:picLocks noChangeAspect="1"/>
          </p:cNvPicPr>
          <p:nvPr/>
        </p:nvPicPr>
        <p:blipFill>
          <a:blip r:embed="rId2"/>
          <a:stretch>
            <a:fillRect/>
          </a:stretch>
        </p:blipFill>
        <p:spPr>
          <a:xfrm>
            <a:off x="8730504" y="1466851"/>
            <a:ext cx="2560542" cy="45723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3107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87D9197-4A85-4276-8FC4-67873E207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Freeform 10">
            <a:extLst>
              <a:ext uri="{FF2B5EF4-FFF2-40B4-BE49-F238E27FC236}">
                <a16:creationId xmlns:a16="http://schemas.microsoft.com/office/drawing/2014/main" id="{01B5B487-A1DE-47E1-B06D-F13BBCCA7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el 1">
            <a:extLst>
              <a:ext uri="{FF2B5EF4-FFF2-40B4-BE49-F238E27FC236}">
                <a16:creationId xmlns:a16="http://schemas.microsoft.com/office/drawing/2014/main" id="{B32EA3A3-4F3B-4545-8ADB-F60C4DF93B51}"/>
              </a:ext>
            </a:extLst>
          </p:cNvPr>
          <p:cNvSpPr>
            <a:spLocks noGrp="1"/>
          </p:cNvSpPr>
          <p:nvPr>
            <p:ph type="title"/>
          </p:nvPr>
        </p:nvSpPr>
        <p:spPr>
          <a:xfrm>
            <a:off x="754144" y="484631"/>
            <a:ext cx="6340519" cy="1638469"/>
          </a:xfrm>
        </p:spPr>
        <p:txBody>
          <a:bodyPr>
            <a:normAutofit/>
          </a:bodyPr>
          <a:lstStyle/>
          <a:p>
            <a:pPr algn="ctr"/>
            <a:r>
              <a:rPr lang="da-DK" sz="4000" dirty="0"/>
              <a:t>Hestens hove - strålen</a:t>
            </a:r>
          </a:p>
        </p:txBody>
      </p:sp>
      <p:sp>
        <p:nvSpPr>
          <p:cNvPr id="16" name="Rectangle 15">
            <a:extLst>
              <a:ext uri="{FF2B5EF4-FFF2-40B4-BE49-F238E27FC236}">
                <a16:creationId xmlns:a16="http://schemas.microsoft.com/office/drawing/2014/main" id="{2E45AF6B-4F42-45F1-A22C-AF0FCA898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dsholder til indhold 2">
            <a:extLst>
              <a:ext uri="{FF2B5EF4-FFF2-40B4-BE49-F238E27FC236}">
                <a16:creationId xmlns:a16="http://schemas.microsoft.com/office/drawing/2014/main" id="{DE9F95B5-9BD0-4715-A910-30C61C76FB3E}"/>
              </a:ext>
            </a:extLst>
          </p:cNvPr>
          <p:cNvSpPr>
            <a:spLocks noGrp="1"/>
          </p:cNvSpPr>
          <p:nvPr>
            <p:ph idx="1"/>
          </p:nvPr>
        </p:nvSpPr>
        <p:spPr>
          <a:xfrm>
            <a:off x="765051" y="1269508"/>
            <a:ext cx="6306309" cy="5103860"/>
          </a:xfrm>
        </p:spPr>
        <p:txBody>
          <a:bodyPr>
            <a:normAutofit/>
          </a:bodyPr>
          <a:lstStyle/>
          <a:p>
            <a:pPr marL="0" indent="0" fontAlgn="base">
              <a:lnSpc>
                <a:spcPct val="100000"/>
              </a:lnSpc>
              <a:buNone/>
            </a:pPr>
            <a:r>
              <a:rPr lang="da-DK" sz="1600" b="1" dirty="0">
                <a:solidFill>
                  <a:srgbClr val="000000"/>
                </a:solidFill>
              </a:rPr>
              <a:t>Strålen er det ”trekantede stykke” i midten af hoven. En sund stråle virker læderagtig i sin konsistens. Den er som en hård gummibold hvis man trykker på den. </a:t>
            </a:r>
          </a:p>
          <a:p>
            <a:pPr marL="0" indent="0" fontAlgn="base">
              <a:lnSpc>
                <a:spcPct val="100000"/>
              </a:lnSpc>
              <a:buNone/>
            </a:pPr>
            <a:endParaRPr lang="da-DK" sz="1600" dirty="0">
              <a:solidFill>
                <a:srgbClr val="000000"/>
              </a:solidFill>
            </a:endParaRPr>
          </a:p>
          <a:p>
            <a:pPr fontAlgn="base">
              <a:lnSpc>
                <a:spcPct val="100000"/>
              </a:lnSpc>
            </a:pPr>
            <a:r>
              <a:rPr lang="da-DK" sz="1600" dirty="0">
                <a:solidFill>
                  <a:srgbClr val="000000"/>
                </a:solidFill>
              </a:rPr>
              <a:t>Heste kan få ”sur stråle” hvor strålen begynder at gå i forrådnelse (svampeangreb). </a:t>
            </a:r>
          </a:p>
          <a:p>
            <a:pPr fontAlgn="base">
              <a:lnSpc>
                <a:spcPct val="100000"/>
              </a:lnSpc>
            </a:pPr>
            <a:r>
              <a:rPr lang="da-DK" sz="1600" dirty="0">
                <a:solidFill>
                  <a:srgbClr val="000000"/>
                </a:solidFill>
              </a:rPr>
              <a:t>Strålen vil lugte surt, blive mørk og nogle gange gå i opløsning. Er det slemt, kan der også være en revne fra hoven/strålen og ud til ballen, som på det øverste billede.</a:t>
            </a:r>
          </a:p>
          <a:p>
            <a:pPr fontAlgn="base">
              <a:lnSpc>
                <a:spcPct val="100000"/>
              </a:lnSpc>
            </a:pPr>
            <a:r>
              <a:rPr lang="da-DK" sz="1600" dirty="0">
                <a:solidFill>
                  <a:srgbClr val="000000"/>
                </a:solidFill>
              </a:rPr>
              <a:t>Sur stråle kommer hvis hesten står på fugtigt og uhygiejnisk underlag. En ren tør boks er derfor meget vigtig for hestens hove. Mudrede folde kan også give sur stråle.</a:t>
            </a:r>
          </a:p>
          <a:p>
            <a:pPr fontAlgn="base">
              <a:lnSpc>
                <a:spcPct val="100000"/>
              </a:lnSpc>
            </a:pPr>
            <a:r>
              <a:rPr lang="da-DK" sz="1600" dirty="0">
                <a:solidFill>
                  <a:srgbClr val="000000"/>
                </a:solidFill>
              </a:rPr>
              <a:t>Sur stråle behandles ved at beslagsmeden skærer det dårlige væk/fri. Herefter rengøres hoven og desinficeres. </a:t>
            </a:r>
          </a:p>
          <a:p>
            <a:pPr fontAlgn="base">
              <a:lnSpc>
                <a:spcPct val="100000"/>
              </a:lnSpc>
            </a:pPr>
            <a:r>
              <a:rPr lang="da-DK" sz="1600" dirty="0">
                <a:solidFill>
                  <a:srgbClr val="000000"/>
                </a:solidFill>
              </a:rPr>
              <a:t>Produkter til behandling af sur stråle virker kun hvis strålen er </a:t>
            </a:r>
            <a:r>
              <a:rPr lang="da-DK" sz="1600" i="1" u="sng" dirty="0">
                <a:solidFill>
                  <a:srgbClr val="000000"/>
                </a:solidFill>
              </a:rPr>
              <a:t>helt ren og tør</a:t>
            </a:r>
            <a:r>
              <a:rPr lang="da-DK" sz="1600" dirty="0">
                <a:solidFill>
                  <a:srgbClr val="000000"/>
                </a:solidFill>
              </a:rPr>
              <a:t> inden behandling. </a:t>
            </a:r>
          </a:p>
          <a:p>
            <a:pPr>
              <a:lnSpc>
                <a:spcPct val="100000"/>
              </a:lnSpc>
            </a:pPr>
            <a:endParaRPr lang="da-DK" sz="1300" dirty="0">
              <a:solidFill>
                <a:srgbClr val="000000"/>
              </a:solidFill>
            </a:endParaRPr>
          </a:p>
        </p:txBody>
      </p:sp>
      <p:pic>
        <p:nvPicPr>
          <p:cNvPr id="6" name="Billede 5" descr="Et billede, der indeholder person, dyr, indendørs, mand&#10;&#10;Automatisk genereret beskrivelse">
            <a:extLst>
              <a:ext uri="{FF2B5EF4-FFF2-40B4-BE49-F238E27FC236}">
                <a16:creationId xmlns:a16="http://schemas.microsoft.com/office/drawing/2014/main" id="{7CDE19F6-3D62-4129-B661-E8CDEA3435AC}"/>
              </a:ext>
            </a:extLst>
          </p:cNvPr>
          <p:cNvPicPr>
            <a:picLocks noChangeAspect="1"/>
          </p:cNvPicPr>
          <p:nvPr/>
        </p:nvPicPr>
        <p:blipFill>
          <a:blip r:embed="rId2"/>
          <a:stretch>
            <a:fillRect/>
          </a:stretch>
        </p:blipFill>
        <p:spPr>
          <a:xfrm>
            <a:off x="8039879" y="820225"/>
            <a:ext cx="3667489" cy="2448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lede 6" descr="Et billede, der indeholder person, udendørs, mand, opbevarer&#10;&#10;Automatisk genereret beskrivelse">
            <a:extLst>
              <a:ext uri="{FF2B5EF4-FFF2-40B4-BE49-F238E27FC236}">
                <a16:creationId xmlns:a16="http://schemas.microsoft.com/office/drawing/2014/main" id="{93C7D7FD-B071-4284-AD81-CFDFBA4C2EC3}"/>
              </a:ext>
            </a:extLst>
          </p:cNvPr>
          <p:cNvPicPr>
            <a:picLocks noChangeAspect="1"/>
          </p:cNvPicPr>
          <p:nvPr/>
        </p:nvPicPr>
        <p:blipFill rotWithShape="1">
          <a:blip r:embed="rId3"/>
          <a:srcRect t="10211" r="-3" b="14877"/>
          <a:stretch/>
        </p:blipFill>
        <p:spPr>
          <a:xfrm>
            <a:off x="8399667" y="3429000"/>
            <a:ext cx="2947913" cy="2944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342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87D9197-4A85-4276-8FC4-67873E207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Freeform 10">
            <a:extLst>
              <a:ext uri="{FF2B5EF4-FFF2-40B4-BE49-F238E27FC236}">
                <a16:creationId xmlns:a16="http://schemas.microsoft.com/office/drawing/2014/main" id="{01B5B487-A1DE-47E1-B06D-F13BBCCA7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el 1">
            <a:extLst>
              <a:ext uri="{FF2B5EF4-FFF2-40B4-BE49-F238E27FC236}">
                <a16:creationId xmlns:a16="http://schemas.microsoft.com/office/drawing/2014/main" id="{B6BB1D1C-1194-4011-9C4F-A8F756FDD8B2}"/>
              </a:ext>
            </a:extLst>
          </p:cNvPr>
          <p:cNvSpPr>
            <a:spLocks noGrp="1"/>
          </p:cNvSpPr>
          <p:nvPr>
            <p:ph type="title"/>
          </p:nvPr>
        </p:nvSpPr>
        <p:spPr>
          <a:xfrm>
            <a:off x="754144" y="484631"/>
            <a:ext cx="6340519" cy="1638469"/>
          </a:xfrm>
        </p:spPr>
        <p:txBody>
          <a:bodyPr>
            <a:normAutofit/>
          </a:bodyPr>
          <a:lstStyle/>
          <a:p>
            <a:pPr algn="ctr"/>
            <a:r>
              <a:rPr lang="da-DK" sz="4000" dirty="0"/>
              <a:t>Hestens hove - pleje</a:t>
            </a:r>
          </a:p>
        </p:txBody>
      </p:sp>
      <p:sp>
        <p:nvSpPr>
          <p:cNvPr id="18" name="Rectangle 17">
            <a:extLst>
              <a:ext uri="{FF2B5EF4-FFF2-40B4-BE49-F238E27FC236}">
                <a16:creationId xmlns:a16="http://schemas.microsoft.com/office/drawing/2014/main" id="{2E45AF6B-4F42-45F1-A22C-AF0FCA898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dsholder til indhold 2">
            <a:extLst>
              <a:ext uri="{FF2B5EF4-FFF2-40B4-BE49-F238E27FC236}">
                <a16:creationId xmlns:a16="http://schemas.microsoft.com/office/drawing/2014/main" id="{0373DEAA-B28E-4989-A106-A34FA451A5DB}"/>
              </a:ext>
            </a:extLst>
          </p:cNvPr>
          <p:cNvSpPr>
            <a:spLocks noGrp="1"/>
          </p:cNvSpPr>
          <p:nvPr>
            <p:ph idx="1"/>
          </p:nvPr>
        </p:nvSpPr>
        <p:spPr>
          <a:xfrm>
            <a:off x="765051" y="1260630"/>
            <a:ext cx="6306309" cy="5112738"/>
          </a:xfrm>
        </p:spPr>
        <p:txBody>
          <a:bodyPr>
            <a:normAutofit/>
          </a:bodyPr>
          <a:lstStyle/>
          <a:p>
            <a:pPr marL="0" indent="0">
              <a:lnSpc>
                <a:spcPct val="100000"/>
              </a:lnSpc>
              <a:buNone/>
            </a:pPr>
            <a:endParaRPr lang="da-DK" sz="1600" b="1" dirty="0">
              <a:solidFill>
                <a:srgbClr val="000000"/>
              </a:solidFill>
            </a:endParaRPr>
          </a:p>
          <a:p>
            <a:pPr>
              <a:lnSpc>
                <a:spcPct val="100000"/>
              </a:lnSpc>
            </a:pPr>
            <a:r>
              <a:rPr lang="da-DK" sz="1800" dirty="0">
                <a:solidFill>
                  <a:srgbClr val="000000"/>
                </a:solidFill>
              </a:rPr>
              <a:t>Det er vigtigt man renser hove både før og efter man har redet, og når hesten trækkes ind fra fold. Hovene skal være rene for møg og jord, og man skal tjekke for sten, grus, muslingeskaller, flis eller andet der kan have sat sig fast i hoven.</a:t>
            </a:r>
          </a:p>
          <a:p>
            <a:pPr>
              <a:lnSpc>
                <a:spcPct val="100000"/>
              </a:lnSpc>
            </a:pPr>
            <a:r>
              <a:rPr lang="da-DK" sz="1800" dirty="0">
                <a:solidFill>
                  <a:srgbClr val="000000"/>
                </a:solidFill>
              </a:rPr>
              <a:t>Hovfedt/hovolie bruges for at holde på fugten ved tørre hove. Kom derfor aldrig olie eller fedt på en tør eller udtørret hov, men fugt hoven først. </a:t>
            </a:r>
          </a:p>
          <a:p>
            <a:pPr>
              <a:lnSpc>
                <a:spcPct val="100000"/>
              </a:lnSpc>
            </a:pPr>
            <a:r>
              <a:rPr lang="da-DK" sz="1800" dirty="0">
                <a:solidFill>
                  <a:srgbClr val="000000"/>
                </a:solidFill>
              </a:rPr>
              <a:t>Hovtjære kan bruges under hoven på strålen og evt. i sålen en gang i ugen for at holde hoven sund. Rengør hoven grundigt først.</a:t>
            </a:r>
          </a:p>
          <a:p>
            <a:pPr>
              <a:lnSpc>
                <a:spcPct val="100000"/>
              </a:lnSpc>
            </a:pPr>
            <a:r>
              <a:rPr lang="da-DK" sz="1800" dirty="0">
                <a:solidFill>
                  <a:srgbClr val="000000"/>
                </a:solidFill>
              </a:rPr>
              <a:t>Kom aldrig hovprodukter (f.eks. hovolie) på den øverste cm af hoven. Der findes mange porrer ved kronranden, og disse må ikke blive dækket til. Derudover udskilles hestens naturlige fedtlag (glasurlaget) fra kronranden. </a:t>
            </a:r>
          </a:p>
          <a:p>
            <a:pPr marL="0" indent="0">
              <a:lnSpc>
                <a:spcPct val="100000"/>
              </a:lnSpc>
              <a:buNone/>
            </a:pPr>
            <a:endParaRPr lang="da-DK" sz="1600" dirty="0">
              <a:solidFill>
                <a:srgbClr val="000000"/>
              </a:solidFill>
            </a:endParaRPr>
          </a:p>
        </p:txBody>
      </p:sp>
      <p:pic>
        <p:nvPicPr>
          <p:cNvPr id="9" name="Billede 8" descr="Et billede, der indeholder kat, sidder, bord, kop&#10;&#10;Automatisk genereret beskrivelse">
            <a:extLst>
              <a:ext uri="{FF2B5EF4-FFF2-40B4-BE49-F238E27FC236}">
                <a16:creationId xmlns:a16="http://schemas.microsoft.com/office/drawing/2014/main" id="{91BE3A9E-348E-494D-8B9A-997EA48B80B0}"/>
              </a:ext>
            </a:extLst>
          </p:cNvPr>
          <p:cNvPicPr>
            <a:picLocks noChangeAspect="1"/>
          </p:cNvPicPr>
          <p:nvPr/>
        </p:nvPicPr>
        <p:blipFill>
          <a:blip r:embed="rId2"/>
          <a:stretch>
            <a:fillRect/>
          </a:stretch>
        </p:blipFill>
        <p:spPr>
          <a:xfrm>
            <a:off x="8039879" y="820225"/>
            <a:ext cx="3667489" cy="2448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Billede 4" descr="Et billede, der indeholder person, græs, opbevarer, mad&#10;&#10;Automatisk genereret beskrivelse">
            <a:extLst>
              <a:ext uri="{FF2B5EF4-FFF2-40B4-BE49-F238E27FC236}">
                <a16:creationId xmlns:a16="http://schemas.microsoft.com/office/drawing/2014/main" id="{4427F496-C6FC-49A5-BAD6-D781C537EC0E}"/>
              </a:ext>
            </a:extLst>
          </p:cNvPr>
          <p:cNvPicPr>
            <a:picLocks noChangeAspect="1"/>
          </p:cNvPicPr>
          <p:nvPr/>
        </p:nvPicPr>
        <p:blipFill>
          <a:blip r:embed="rId3"/>
          <a:stretch>
            <a:fillRect/>
          </a:stretch>
        </p:blipFill>
        <p:spPr>
          <a:xfrm>
            <a:off x="8695877" y="3429000"/>
            <a:ext cx="2355493" cy="2944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0240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4A9BA-08A2-4188-B1C1-B726D5425A3A}"/>
              </a:ext>
            </a:extLst>
          </p:cNvPr>
          <p:cNvSpPr>
            <a:spLocks noGrp="1"/>
          </p:cNvSpPr>
          <p:nvPr>
            <p:ph type="title"/>
          </p:nvPr>
        </p:nvSpPr>
        <p:spPr>
          <a:xfrm>
            <a:off x="1251678" y="382385"/>
            <a:ext cx="10178322" cy="1492132"/>
          </a:xfrm>
        </p:spPr>
        <p:txBody>
          <a:bodyPr>
            <a:normAutofit/>
          </a:bodyPr>
          <a:lstStyle/>
          <a:p>
            <a:pPr algn="ctr"/>
            <a:r>
              <a:rPr lang="da-DK" sz="4000" dirty="0"/>
              <a:t>Lær om hoven: øve-opgave </a:t>
            </a:r>
            <a:r>
              <a:rPr lang="da-DK" sz="4000" dirty="0">
                <a:sym typeface="Wingdings" panose="05000000000000000000" pitchFamily="2" charset="2"/>
              </a:rPr>
              <a:t> </a:t>
            </a:r>
            <a:endParaRPr lang="da-DK" sz="4000" dirty="0"/>
          </a:p>
        </p:txBody>
      </p:sp>
      <p:sp>
        <p:nvSpPr>
          <p:cNvPr id="3" name="Pladsholder til indhold 2">
            <a:extLst>
              <a:ext uri="{FF2B5EF4-FFF2-40B4-BE49-F238E27FC236}">
                <a16:creationId xmlns:a16="http://schemas.microsoft.com/office/drawing/2014/main" id="{5BA25757-60C6-40A2-AB87-C20315504847}"/>
              </a:ext>
            </a:extLst>
          </p:cNvPr>
          <p:cNvSpPr>
            <a:spLocks noGrp="1"/>
          </p:cNvSpPr>
          <p:nvPr>
            <p:ph idx="1"/>
          </p:nvPr>
        </p:nvSpPr>
        <p:spPr>
          <a:xfrm>
            <a:off x="5375805" y="1496112"/>
            <a:ext cx="6054195" cy="4979503"/>
          </a:xfrm>
        </p:spPr>
        <p:txBody>
          <a:bodyPr>
            <a:normAutofit/>
          </a:bodyPr>
          <a:lstStyle/>
          <a:p>
            <a:pPr>
              <a:lnSpc>
                <a:spcPct val="100000"/>
              </a:lnSpc>
            </a:pPr>
            <a:r>
              <a:rPr lang="da-DK" dirty="0"/>
              <a:t>I det første dias om hestens hov forklares navnene på de forskellige ting i hestens hov. Kan du huske dem?</a:t>
            </a:r>
          </a:p>
          <a:p>
            <a:pPr marL="0" indent="0">
              <a:lnSpc>
                <a:spcPct val="100000"/>
              </a:lnSpc>
              <a:buNone/>
            </a:pPr>
            <a:endParaRPr lang="da-DK" dirty="0"/>
          </a:p>
          <a:p>
            <a:pPr>
              <a:lnSpc>
                <a:spcPct val="100000"/>
              </a:lnSpc>
            </a:pPr>
            <a:endParaRPr lang="da-DK" dirty="0"/>
          </a:p>
          <a:p>
            <a:pPr>
              <a:lnSpc>
                <a:spcPct val="100000"/>
              </a:lnSpc>
            </a:pPr>
            <a:r>
              <a:rPr lang="da-DK" dirty="0"/>
              <a:t>Hent PDF-filen og print den ud – Skriv herefter navne på de forskellige punkter på hoven.</a:t>
            </a:r>
          </a:p>
          <a:p>
            <a:pPr>
              <a:lnSpc>
                <a:spcPct val="100000"/>
              </a:lnSpc>
            </a:pPr>
            <a:r>
              <a:rPr lang="da-DK" b="1" dirty="0"/>
              <a:t>Malene og Anja modtager gerne opgaven – Kan sendes eller afleveres når undervisningen starter op igen. </a:t>
            </a:r>
          </a:p>
          <a:p>
            <a:pPr>
              <a:lnSpc>
                <a:spcPct val="100000"/>
              </a:lnSpc>
            </a:pPr>
            <a:r>
              <a:rPr lang="da-DK" dirty="0">
                <a:sym typeface="Wingdings" panose="05000000000000000000" pitchFamily="2" charset="2"/>
              </a:rPr>
              <a:t>God fornøjelse!</a:t>
            </a:r>
            <a:endParaRPr lang="da-DK" dirty="0"/>
          </a:p>
        </p:txBody>
      </p:sp>
      <p:pic>
        <p:nvPicPr>
          <p:cNvPr id="6" name="Billede 5">
            <a:extLst>
              <a:ext uri="{FF2B5EF4-FFF2-40B4-BE49-F238E27FC236}">
                <a16:creationId xmlns:a16="http://schemas.microsoft.com/office/drawing/2014/main" id="{36BD01C2-8565-4F40-B1E7-4A8D75544380}"/>
              </a:ext>
            </a:extLst>
          </p:cNvPr>
          <p:cNvPicPr>
            <a:picLocks noChangeAspect="1"/>
          </p:cNvPicPr>
          <p:nvPr/>
        </p:nvPicPr>
        <p:blipFill rotWithShape="1">
          <a:blip r:embed="rId2"/>
          <a:srcRect l="19078" t="23042" r="50000" b="7833"/>
          <a:stretch/>
        </p:blipFill>
        <p:spPr>
          <a:xfrm rot="21231972">
            <a:off x="1145221" y="1316297"/>
            <a:ext cx="3770050" cy="4740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lede 6">
            <a:extLst>
              <a:ext uri="{FF2B5EF4-FFF2-40B4-BE49-F238E27FC236}">
                <a16:creationId xmlns:a16="http://schemas.microsoft.com/office/drawing/2014/main" id="{37BB5806-2361-497E-B2C4-1AAB6F3CB9ED}"/>
              </a:ext>
            </a:extLst>
          </p:cNvPr>
          <p:cNvPicPr>
            <a:picLocks noChangeAspect="1"/>
          </p:cNvPicPr>
          <p:nvPr/>
        </p:nvPicPr>
        <p:blipFill rotWithShape="1">
          <a:blip r:embed="rId2"/>
          <a:srcRect l="52136" t="23042" r="18446" b="32816"/>
          <a:stretch/>
        </p:blipFill>
        <p:spPr>
          <a:xfrm rot="1387891">
            <a:off x="2631239" y="4501194"/>
            <a:ext cx="2341464" cy="1976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130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10833938-31AE-4868-9FCF-A0EB5E6A5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1" name="Rectangle 10">
            <a:extLst>
              <a:ext uri="{FF2B5EF4-FFF2-40B4-BE49-F238E27FC236}">
                <a16:creationId xmlns:a16="http://schemas.microsoft.com/office/drawing/2014/main" id="{F6332DBD-C139-417D-8FEE-8B4D4818B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9453AC2-8882-459A-8985-3E24DD42A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543" y="0"/>
            <a:ext cx="11967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a:extLst>
              <a:ext uri="{FF2B5EF4-FFF2-40B4-BE49-F238E27FC236}">
                <a16:creationId xmlns:a16="http://schemas.microsoft.com/office/drawing/2014/main" id="{C0CCE243-BE10-4E38-83A6-739805A72799}"/>
              </a:ext>
            </a:extLst>
          </p:cNvPr>
          <p:cNvPicPr>
            <a:picLocks noChangeAspect="1"/>
          </p:cNvPicPr>
          <p:nvPr/>
        </p:nvPicPr>
        <p:blipFill rotWithShape="1">
          <a:blip r:embed="rId2">
            <a:alphaModFix amt="40000"/>
          </a:blip>
          <a:srcRect t="2461" r="-1" b="-1"/>
          <a:stretch/>
        </p:blipFill>
        <p:spPr>
          <a:xfrm>
            <a:off x="264543" y="10"/>
            <a:ext cx="11967714" cy="6857990"/>
          </a:xfrm>
          <a:prstGeom prst="rect">
            <a:avLst/>
          </a:prstGeom>
        </p:spPr>
      </p:pic>
      <p:sp>
        <p:nvSpPr>
          <p:cNvPr id="2" name="Titel 1">
            <a:extLst>
              <a:ext uri="{FF2B5EF4-FFF2-40B4-BE49-F238E27FC236}">
                <a16:creationId xmlns:a16="http://schemas.microsoft.com/office/drawing/2014/main" id="{E5947B3D-0A7B-48F4-BCEA-451777CD1661}"/>
              </a:ext>
            </a:extLst>
          </p:cNvPr>
          <p:cNvSpPr>
            <a:spLocks noGrp="1"/>
          </p:cNvSpPr>
          <p:nvPr>
            <p:ph type="title"/>
          </p:nvPr>
        </p:nvSpPr>
        <p:spPr>
          <a:xfrm>
            <a:off x="936791" y="2146138"/>
            <a:ext cx="10318418" cy="1501937"/>
          </a:xfrm>
        </p:spPr>
        <p:txBody>
          <a:bodyPr vert="horz" lIns="91440" tIns="45720" rIns="91440" bIns="45720" rtlCol="0" anchor="ctr">
            <a:noAutofit/>
          </a:bodyPr>
          <a:lstStyle/>
          <a:p>
            <a:pPr algn="ctr"/>
            <a:r>
              <a:rPr lang="en-US" sz="5400" spc="800" dirty="0" err="1">
                <a:solidFill>
                  <a:srgbClr val="FFFFFF"/>
                </a:solidFill>
              </a:rPr>
              <a:t>Tak</a:t>
            </a:r>
            <a:r>
              <a:rPr lang="en-US" sz="5400" spc="800" dirty="0">
                <a:solidFill>
                  <a:srgbClr val="FFFFFF"/>
                </a:solidFill>
              </a:rPr>
              <a:t> for </a:t>
            </a:r>
            <a:r>
              <a:rPr lang="en-US" sz="5400" spc="800" dirty="0" err="1">
                <a:solidFill>
                  <a:srgbClr val="FFFFFF"/>
                </a:solidFill>
              </a:rPr>
              <a:t>denne</a:t>
            </a:r>
            <a:r>
              <a:rPr lang="en-US" sz="5400" spc="800" dirty="0">
                <a:solidFill>
                  <a:srgbClr val="FFFFFF"/>
                </a:solidFill>
              </a:rPr>
              <a:t> gang – </a:t>
            </a:r>
            <a:br>
              <a:rPr lang="en-US" sz="5400" spc="800" dirty="0">
                <a:solidFill>
                  <a:srgbClr val="FFFFFF"/>
                </a:solidFill>
              </a:rPr>
            </a:br>
            <a:r>
              <a:rPr lang="en-US" sz="5400" spc="800" dirty="0">
                <a:solidFill>
                  <a:srgbClr val="FFFFFF"/>
                </a:solidFill>
              </a:rPr>
              <a:t>Vi </a:t>
            </a:r>
            <a:r>
              <a:rPr lang="en-US" sz="5400" spc="800" dirty="0" err="1">
                <a:solidFill>
                  <a:srgbClr val="FFFFFF"/>
                </a:solidFill>
              </a:rPr>
              <a:t>savner</a:t>
            </a:r>
            <a:r>
              <a:rPr lang="en-US" sz="5400" spc="800" dirty="0">
                <a:solidFill>
                  <a:srgbClr val="FFFFFF"/>
                </a:solidFill>
              </a:rPr>
              <a:t> </a:t>
            </a:r>
            <a:r>
              <a:rPr lang="en-US" sz="5400" spc="800" dirty="0" err="1">
                <a:solidFill>
                  <a:srgbClr val="FFFFFF"/>
                </a:solidFill>
              </a:rPr>
              <a:t>jer</a:t>
            </a:r>
            <a:r>
              <a:rPr lang="en-US" sz="5400" spc="800" dirty="0">
                <a:solidFill>
                  <a:srgbClr val="FFFFFF"/>
                </a:solidFill>
              </a:rPr>
              <a:t>!!!!</a:t>
            </a:r>
          </a:p>
        </p:txBody>
      </p:sp>
      <p:sp>
        <p:nvSpPr>
          <p:cNvPr id="15" name="Rectangle 14">
            <a:extLst>
              <a:ext uri="{FF2B5EF4-FFF2-40B4-BE49-F238E27FC236}">
                <a16:creationId xmlns:a16="http://schemas.microsoft.com/office/drawing/2014/main" id="{D4A11FEA-6E98-401C-B708-DA2C95081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45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82997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31C52B-DEF9-4845-9A79-72C9330F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el 1">
            <a:extLst>
              <a:ext uri="{FF2B5EF4-FFF2-40B4-BE49-F238E27FC236}">
                <a16:creationId xmlns:a16="http://schemas.microsoft.com/office/drawing/2014/main" id="{7DF9F320-F849-4393-865A-9C3F8CAF2590}"/>
              </a:ext>
            </a:extLst>
          </p:cNvPr>
          <p:cNvSpPr>
            <a:spLocks noGrp="1"/>
          </p:cNvSpPr>
          <p:nvPr>
            <p:ph type="title"/>
          </p:nvPr>
        </p:nvSpPr>
        <p:spPr>
          <a:xfrm>
            <a:off x="754144" y="484631"/>
            <a:ext cx="6340519" cy="1638469"/>
          </a:xfrm>
        </p:spPr>
        <p:txBody>
          <a:bodyPr>
            <a:normAutofit/>
          </a:bodyPr>
          <a:lstStyle/>
          <a:p>
            <a:r>
              <a:rPr lang="da-DK" dirty="0"/>
              <a:t>Indhold</a:t>
            </a:r>
          </a:p>
        </p:txBody>
      </p:sp>
      <p:sp>
        <p:nvSpPr>
          <p:cNvPr id="13" name="Rectangle 12">
            <a:extLst>
              <a:ext uri="{FF2B5EF4-FFF2-40B4-BE49-F238E27FC236}">
                <a16:creationId xmlns:a16="http://schemas.microsoft.com/office/drawing/2014/main" id="{F2F5074D-2B0A-40BB-B69E-C08F65EC3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dsholder til indhold 2">
            <a:extLst>
              <a:ext uri="{FF2B5EF4-FFF2-40B4-BE49-F238E27FC236}">
                <a16:creationId xmlns:a16="http://schemas.microsoft.com/office/drawing/2014/main" id="{3EA60608-C646-4897-AD8D-36F783C1047E}"/>
              </a:ext>
            </a:extLst>
          </p:cNvPr>
          <p:cNvSpPr>
            <a:spLocks noGrp="1"/>
          </p:cNvSpPr>
          <p:nvPr>
            <p:ph idx="1"/>
          </p:nvPr>
        </p:nvSpPr>
        <p:spPr>
          <a:xfrm>
            <a:off x="765051" y="1495426"/>
            <a:ext cx="6306309" cy="4877942"/>
          </a:xfrm>
        </p:spPr>
        <p:txBody>
          <a:bodyPr>
            <a:normAutofit fontScale="70000" lnSpcReduction="20000"/>
          </a:bodyPr>
          <a:lstStyle/>
          <a:p>
            <a:r>
              <a:rPr lang="da-DK" dirty="0">
                <a:solidFill>
                  <a:srgbClr val="000000"/>
                </a:solidFill>
              </a:rPr>
              <a:t>1. Emne: </a:t>
            </a:r>
            <a:r>
              <a:rPr lang="da-DK" b="1" dirty="0">
                <a:solidFill>
                  <a:srgbClr val="000000"/>
                </a:solidFill>
              </a:rPr>
              <a:t>Sadle hesten op og af </a:t>
            </a:r>
            <a:r>
              <a:rPr lang="da-DK" sz="1400" b="1" i="1" u="sng" dirty="0">
                <a:solidFill>
                  <a:srgbClr val="000000"/>
                </a:solidFill>
              </a:rPr>
              <a:t>(Indhold for nybegynder og letøvede)</a:t>
            </a:r>
          </a:p>
          <a:p>
            <a:pPr lvl="1"/>
            <a:r>
              <a:rPr lang="da-DK" dirty="0">
                <a:solidFill>
                  <a:srgbClr val="000000"/>
                </a:solidFill>
              </a:rPr>
              <a:t>Hvordan strigler man hesten korrekt. </a:t>
            </a:r>
          </a:p>
          <a:p>
            <a:pPr lvl="1"/>
            <a:r>
              <a:rPr lang="da-DK" dirty="0">
                <a:solidFill>
                  <a:srgbClr val="000000"/>
                </a:solidFill>
              </a:rPr>
              <a:t>Hvordan lægges sadlen ordentlig på hesten.</a:t>
            </a:r>
          </a:p>
          <a:p>
            <a:pPr lvl="1"/>
            <a:r>
              <a:rPr lang="da-DK" dirty="0">
                <a:solidFill>
                  <a:srgbClr val="000000"/>
                </a:solidFill>
              </a:rPr>
              <a:t>Hvordan sætter man et hovedtøj korrekt på hesten. </a:t>
            </a:r>
          </a:p>
          <a:p>
            <a:pPr lvl="1"/>
            <a:r>
              <a:rPr lang="da-DK" dirty="0">
                <a:solidFill>
                  <a:srgbClr val="000000"/>
                </a:solidFill>
              </a:rPr>
              <a:t>Hvordan plejes og håndteres udstyret efter brug. </a:t>
            </a:r>
          </a:p>
          <a:p>
            <a:pPr lvl="1"/>
            <a:r>
              <a:rPr lang="da-DK" dirty="0">
                <a:solidFill>
                  <a:srgbClr val="000000"/>
                </a:solidFill>
              </a:rPr>
              <a:t>Hvordan efterlader man staldgangen, når man har sat hesten ind i boksen igen. </a:t>
            </a:r>
            <a:endParaRPr lang="da-DK" b="1" dirty="0">
              <a:solidFill>
                <a:srgbClr val="000000"/>
              </a:solidFill>
            </a:endParaRPr>
          </a:p>
          <a:p>
            <a:r>
              <a:rPr lang="da-DK" dirty="0">
                <a:solidFill>
                  <a:srgbClr val="000000"/>
                </a:solidFill>
              </a:rPr>
              <a:t>2. Emne: </a:t>
            </a:r>
            <a:r>
              <a:rPr lang="da-DK" b="1" dirty="0">
                <a:solidFill>
                  <a:srgbClr val="000000"/>
                </a:solidFill>
              </a:rPr>
              <a:t>Hestens gangarter </a:t>
            </a:r>
            <a:r>
              <a:rPr lang="da-DK" sz="1400" b="1" i="1" u="sng" dirty="0">
                <a:solidFill>
                  <a:srgbClr val="000000"/>
                </a:solidFill>
              </a:rPr>
              <a:t>(Indhold for alle niveauer)</a:t>
            </a:r>
          </a:p>
          <a:p>
            <a:pPr lvl="1"/>
            <a:r>
              <a:rPr lang="da-DK" dirty="0">
                <a:solidFill>
                  <a:srgbClr val="000000"/>
                </a:solidFill>
              </a:rPr>
              <a:t>De tre gangarter</a:t>
            </a:r>
          </a:p>
          <a:p>
            <a:pPr lvl="1"/>
            <a:r>
              <a:rPr lang="da-DK" dirty="0">
                <a:solidFill>
                  <a:srgbClr val="000000"/>
                </a:solidFill>
              </a:rPr>
              <a:t>Skridt</a:t>
            </a:r>
          </a:p>
          <a:p>
            <a:pPr lvl="1"/>
            <a:r>
              <a:rPr lang="da-DK" dirty="0">
                <a:solidFill>
                  <a:srgbClr val="000000"/>
                </a:solidFill>
              </a:rPr>
              <a:t>Trav </a:t>
            </a:r>
          </a:p>
          <a:p>
            <a:pPr lvl="1"/>
            <a:r>
              <a:rPr lang="da-DK" dirty="0">
                <a:solidFill>
                  <a:srgbClr val="000000"/>
                </a:solidFill>
              </a:rPr>
              <a:t>Galop</a:t>
            </a:r>
          </a:p>
          <a:p>
            <a:r>
              <a:rPr lang="da-DK" dirty="0">
                <a:solidFill>
                  <a:srgbClr val="000000"/>
                </a:solidFill>
              </a:rPr>
              <a:t>3. Emne: </a:t>
            </a:r>
            <a:r>
              <a:rPr lang="da-DK" b="1" dirty="0">
                <a:solidFill>
                  <a:srgbClr val="000000"/>
                </a:solidFill>
              </a:rPr>
              <a:t>Hestens Hove – inkl. opgave </a:t>
            </a:r>
            <a:r>
              <a:rPr lang="da-DK" sz="1400" b="1" dirty="0">
                <a:solidFill>
                  <a:srgbClr val="000000"/>
                </a:solidFill>
              </a:rPr>
              <a:t>(Indhold for alle niveauer)</a:t>
            </a:r>
          </a:p>
          <a:p>
            <a:pPr lvl="1"/>
            <a:r>
              <a:rPr lang="da-DK" dirty="0">
                <a:solidFill>
                  <a:schemeClr val="tx1"/>
                </a:solidFill>
              </a:rPr>
              <a:t>Hestens hov</a:t>
            </a:r>
          </a:p>
          <a:p>
            <a:pPr lvl="1"/>
            <a:r>
              <a:rPr lang="da-DK" dirty="0">
                <a:solidFill>
                  <a:schemeClr val="tx1"/>
                </a:solidFill>
              </a:rPr>
              <a:t>Beslagsmed</a:t>
            </a:r>
          </a:p>
          <a:p>
            <a:pPr lvl="1"/>
            <a:r>
              <a:rPr lang="da-DK" dirty="0">
                <a:solidFill>
                  <a:schemeClr val="tx1"/>
                </a:solidFill>
              </a:rPr>
              <a:t>Strålen</a:t>
            </a:r>
          </a:p>
          <a:p>
            <a:pPr lvl="1"/>
            <a:r>
              <a:rPr lang="da-DK" dirty="0">
                <a:solidFill>
                  <a:schemeClr val="tx1"/>
                </a:solidFill>
              </a:rPr>
              <a:t>Pleje</a:t>
            </a:r>
          </a:p>
          <a:p>
            <a:pPr lvl="1"/>
            <a:r>
              <a:rPr lang="da-DK" dirty="0">
                <a:solidFill>
                  <a:schemeClr val="tx1"/>
                </a:solidFill>
              </a:rPr>
              <a:t>Opgave***</a:t>
            </a:r>
          </a:p>
          <a:p>
            <a:pPr lvl="1"/>
            <a:endParaRPr lang="da-DK" dirty="0">
              <a:solidFill>
                <a:srgbClr val="000000"/>
              </a:solidFill>
            </a:endParaRPr>
          </a:p>
          <a:p>
            <a:pPr lvl="1"/>
            <a:endParaRPr lang="da-DK" dirty="0">
              <a:solidFill>
                <a:srgbClr val="000000"/>
              </a:solidFill>
            </a:endParaRPr>
          </a:p>
          <a:p>
            <a:pPr lvl="1"/>
            <a:endParaRPr lang="da-DK" b="1" dirty="0">
              <a:solidFill>
                <a:srgbClr val="000000"/>
              </a:solidFill>
            </a:endParaRPr>
          </a:p>
          <a:p>
            <a:pPr marL="457200" lvl="1" indent="0">
              <a:buNone/>
            </a:pPr>
            <a:endParaRPr lang="da-DK" dirty="0">
              <a:solidFill>
                <a:srgbClr val="000000"/>
              </a:solidFill>
            </a:endParaRPr>
          </a:p>
        </p:txBody>
      </p:sp>
      <p:pic>
        <p:nvPicPr>
          <p:cNvPr id="4" name="Billede 3">
            <a:extLst>
              <a:ext uri="{FF2B5EF4-FFF2-40B4-BE49-F238E27FC236}">
                <a16:creationId xmlns:a16="http://schemas.microsoft.com/office/drawing/2014/main" id="{B2A4E736-8B95-4135-882F-BB53B0A5747A}"/>
              </a:ext>
            </a:extLst>
          </p:cNvPr>
          <p:cNvPicPr>
            <a:picLocks noChangeAspect="1"/>
          </p:cNvPicPr>
          <p:nvPr/>
        </p:nvPicPr>
        <p:blipFill>
          <a:blip r:embed="rId2"/>
          <a:stretch>
            <a:fillRect/>
          </a:stretch>
        </p:blipFill>
        <p:spPr>
          <a:xfrm>
            <a:off x="8050787" y="1605280"/>
            <a:ext cx="3656581" cy="3647440"/>
          </a:xfrm>
          <a:prstGeom prst="rect">
            <a:avLst/>
          </a:prstGeom>
        </p:spPr>
      </p:pic>
    </p:spTree>
    <p:extLst>
      <p:ext uri="{BB962C8B-B14F-4D97-AF65-F5344CB8AC3E}">
        <p14:creationId xmlns:p14="http://schemas.microsoft.com/office/powerpoint/2010/main" val="407507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8"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1">
            <a:extLst>
              <a:ext uri="{FF2B5EF4-FFF2-40B4-BE49-F238E27FC236}">
                <a16:creationId xmlns:a16="http://schemas.microsoft.com/office/drawing/2014/main" id="{8AACE35A-DD26-4C0E-81A5-8C18F7390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6">
            <a:extLst>
              <a:ext uri="{FF2B5EF4-FFF2-40B4-BE49-F238E27FC236}">
                <a16:creationId xmlns:a16="http://schemas.microsoft.com/office/drawing/2014/main" id="{B9E871BE-68DD-43BE-B3DB-E11D2B540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08051" y="1262092"/>
            <a:ext cx="4369702" cy="4364402"/>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el 1">
            <a:extLst>
              <a:ext uri="{FF2B5EF4-FFF2-40B4-BE49-F238E27FC236}">
                <a16:creationId xmlns:a16="http://schemas.microsoft.com/office/drawing/2014/main" id="{D619789D-614F-4ED1-A4BA-90C26A4BD54A}"/>
              </a:ext>
            </a:extLst>
          </p:cNvPr>
          <p:cNvSpPr>
            <a:spLocks noGrp="1"/>
          </p:cNvSpPr>
          <p:nvPr>
            <p:ph type="title"/>
          </p:nvPr>
        </p:nvSpPr>
        <p:spPr>
          <a:xfrm>
            <a:off x="761996" y="1231506"/>
            <a:ext cx="6461812" cy="4394988"/>
          </a:xfrm>
        </p:spPr>
        <p:txBody>
          <a:bodyPr vert="horz" lIns="91440" tIns="45720" rIns="91440" bIns="45720" rtlCol="0" anchor="ctr">
            <a:normAutofit/>
          </a:bodyPr>
          <a:lstStyle/>
          <a:p>
            <a:pPr algn="ctr"/>
            <a:r>
              <a:rPr lang="en-US" sz="4800" spc="800" dirty="0"/>
              <a:t>1. </a:t>
            </a:r>
            <a:r>
              <a:rPr lang="en-US" sz="4800" spc="800" dirty="0" err="1"/>
              <a:t>EMne</a:t>
            </a:r>
            <a:endParaRPr lang="en-US" sz="4800" spc="800" dirty="0"/>
          </a:p>
        </p:txBody>
      </p:sp>
      <p:sp>
        <p:nvSpPr>
          <p:cNvPr id="3" name="Pladsholder til indhold 2">
            <a:extLst>
              <a:ext uri="{FF2B5EF4-FFF2-40B4-BE49-F238E27FC236}">
                <a16:creationId xmlns:a16="http://schemas.microsoft.com/office/drawing/2014/main" id="{86BF004E-3F7A-4B79-A301-5FB49096E1AE}"/>
              </a:ext>
            </a:extLst>
          </p:cNvPr>
          <p:cNvSpPr>
            <a:spLocks noGrp="1"/>
          </p:cNvSpPr>
          <p:nvPr>
            <p:ph idx="1"/>
          </p:nvPr>
        </p:nvSpPr>
        <p:spPr>
          <a:xfrm>
            <a:off x="7867275" y="1231506"/>
            <a:ext cx="3207933" cy="4394988"/>
          </a:xfrm>
        </p:spPr>
        <p:txBody>
          <a:bodyPr vert="horz" lIns="91440" tIns="45720" rIns="91440" bIns="45720" rtlCol="0" anchor="ctr">
            <a:normAutofit/>
          </a:bodyPr>
          <a:lstStyle/>
          <a:p>
            <a:pPr marL="0" indent="0" algn="r">
              <a:lnSpc>
                <a:spcPct val="100000"/>
              </a:lnSpc>
              <a:buNone/>
            </a:pPr>
            <a:r>
              <a:rPr lang="en-US" b="1" cap="all" spc="400" dirty="0" err="1">
                <a:solidFill>
                  <a:schemeClr val="tx2"/>
                </a:solidFill>
              </a:rPr>
              <a:t>Sadle</a:t>
            </a:r>
            <a:r>
              <a:rPr lang="en-US" b="1" cap="all" spc="400" dirty="0">
                <a:solidFill>
                  <a:schemeClr val="tx2"/>
                </a:solidFill>
              </a:rPr>
              <a:t> </a:t>
            </a:r>
            <a:r>
              <a:rPr lang="en-US" b="1" cap="all" spc="400" dirty="0" err="1">
                <a:solidFill>
                  <a:schemeClr val="tx2"/>
                </a:solidFill>
              </a:rPr>
              <a:t>hesten</a:t>
            </a:r>
            <a:r>
              <a:rPr lang="en-US" b="1" cap="all" spc="400" dirty="0">
                <a:solidFill>
                  <a:schemeClr val="tx2"/>
                </a:solidFill>
              </a:rPr>
              <a:t> op </a:t>
            </a:r>
            <a:r>
              <a:rPr lang="en-US" b="1" cap="all" spc="400" dirty="0" err="1">
                <a:solidFill>
                  <a:schemeClr val="tx2"/>
                </a:solidFill>
              </a:rPr>
              <a:t>og</a:t>
            </a:r>
            <a:r>
              <a:rPr lang="en-US" b="1" cap="all" spc="400" dirty="0">
                <a:solidFill>
                  <a:schemeClr val="tx2"/>
                </a:solidFill>
              </a:rPr>
              <a:t> </a:t>
            </a:r>
            <a:r>
              <a:rPr lang="en-US" b="1" cap="all" spc="400" dirty="0" err="1">
                <a:solidFill>
                  <a:schemeClr val="tx2"/>
                </a:solidFill>
              </a:rPr>
              <a:t>af</a:t>
            </a:r>
            <a:endParaRPr lang="en-US" b="1" cap="all" spc="400" dirty="0">
              <a:solidFill>
                <a:schemeClr val="tx2"/>
              </a:solidFill>
            </a:endParaRPr>
          </a:p>
        </p:txBody>
      </p:sp>
      <p:sp>
        <p:nvSpPr>
          <p:cNvPr id="16" name="Freeform: Shape 15">
            <a:extLst>
              <a:ext uri="{FF2B5EF4-FFF2-40B4-BE49-F238E27FC236}">
                <a16:creationId xmlns:a16="http://schemas.microsoft.com/office/drawing/2014/main" id="{19C71155-FE2E-4DAD-A34B-04706245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02742" y="3407199"/>
            <a:ext cx="2032000" cy="43602"/>
          </a:xfrm>
          <a:custGeom>
            <a:avLst/>
            <a:gdLst>
              <a:gd name="connsiteX0" fmla="*/ 103232 w 2032000"/>
              <a:gd name="connsiteY0" fmla="*/ 0 h 43602"/>
              <a:gd name="connsiteX1" fmla="*/ 114609 w 2032000"/>
              <a:gd name="connsiteY1" fmla="*/ 529 h 43602"/>
              <a:gd name="connsiteX2" fmla="*/ 124663 w 2032000"/>
              <a:gd name="connsiteY2" fmla="*/ 1588 h 43602"/>
              <a:gd name="connsiteX3" fmla="*/ 133394 w 2032000"/>
              <a:gd name="connsiteY3" fmla="*/ 3440 h 43602"/>
              <a:gd name="connsiteX4" fmla="*/ 141067 w 2032000"/>
              <a:gd name="connsiteY4" fmla="*/ 6085 h 43602"/>
              <a:gd name="connsiteX5" fmla="*/ 147946 w 2032000"/>
              <a:gd name="connsiteY5" fmla="*/ 8731 h 43602"/>
              <a:gd name="connsiteX6" fmla="*/ 154032 w 2032000"/>
              <a:gd name="connsiteY6" fmla="*/ 11377 h 43602"/>
              <a:gd name="connsiteX7" fmla="*/ 160382 w 2032000"/>
              <a:gd name="connsiteY7" fmla="*/ 14552 h 43602"/>
              <a:gd name="connsiteX8" fmla="*/ 166732 w 2032000"/>
              <a:gd name="connsiteY8" fmla="*/ 17727 h 43602"/>
              <a:gd name="connsiteX9" fmla="*/ 172817 w 2032000"/>
              <a:gd name="connsiteY9" fmla="*/ 20902 h 43602"/>
              <a:gd name="connsiteX10" fmla="*/ 179696 w 2032000"/>
              <a:gd name="connsiteY10" fmla="*/ 23548 h 43602"/>
              <a:gd name="connsiteX11" fmla="*/ 187369 w 2032000"/>
              <a:gd name="connsiteY11" fmla="*/ 25929 h 43602"/>
              <a:gd name="connsiteX12" fmla="*/ 196100 w 2032000"/>
              <a:gd name="connsiteY12" fmla="*/ 27781 h 43602"/>
              <a:gd name="connsiteX13" fmla="*/ 206155 w 2032000"/>
              <a:gd name="connsiteY13" fmla="*/ 29104 h 43602"/>
              <a:gd name="connsiteX14" fmla="*/ 217532 w 2032000"/>
              <a:gd name="connsiteY14" fmla="*/ 29369 h 43602"/>
              <a:gd name="connsiteX15" fmla="*/ 228909 w 2032000"/>
              <a:gd name="connsiteY15" fmla="*/ 29104 h 43602"/>
              <a:gd name="connsiteX16" fmla="*/ 238963 w 2032000"/>
              <a:gd name="connsiteY16" fmla="*/ 27781 h 43602"/>
              <a:gd name="connsiteX17" fmla="*/ 247694 w 2032000"/>
              <a:gd name="connsiteY17" fmla="*/ 25929 h 43602"/>
              <a:gd name="connsiteX18" fmla="*/ 255367 w 2032000"/>
              <a:gd name="connsiteY18" fmla="*/ 23548 h 43602"/>
              <a:gd name="connsiteX19" fmla="*/ 262246 w 2032000"/>
              <a:gd name="connsiteY19" fmla="*/ 20902 h 43602"/>
              <a:gd name="connsiteX20" fmla="*/ 268332 w 2032000"/>
              <a:gd name="connsiteY20" fmla="*/ 17727 h 43602"/>
              <a:gd name="connsiteX21" fmla="*/ 274682 w 2032000"/>
              <a:gd name="connsiteY21" fmla="*/ 14552 h 43602"/>
              <a:gd name="connsiteX22" fmla="*/ 281032 w 2032000"/>
              <a:gd name="connsiteY22" fmla="*/ 11377 h 43602"/>
              <a:gd name="connsiteX23" fmla="*/ 287117 w 2032000"/>
              <a:gd name="connsiteY23" fmla="*/ 8731 h 43602"/>
              <a:gd name="connsiteX24" fmla="*/ 293996 w 2032000"/>
              <a:gd name="connsiteY24" fmla="*/ 6085 h 43602"/>
              <a:gd name="connsiteX25" fmla="*/ 301669 w 2032000"/>
              <a:gd name="connsiteY25" fmla="*/ 3440 h 43602"/>
              <a:gd name="connsiteX26" fmla="*/ 310400 w 2032000"/>
              <a:gd name="connsiteY26" fmla="*/ 1588 h 43602"/>
              <a:gd name="connsiteX27" fmla="*/ 320455 w 2032000"/>
              <a:gd name="connsiteY27" fmla="*/ 529 h 43602"/>
              <a:gd name="connsiteX28" fmla="*/ 331832 w 2032000"/>
              <a:gd name="connsiteY28" fmla="*/ 0 h 43602"/>
              <a:gd name="connsiteX29" fmla="*/ 343209 w 2032000"/>
              <a:gd name="connsiteY29" fmla="*/ 529 h 43602"/>
              <a:gd name="connsiteX30" fmla="*/ 353263 w 2032000"/>
              <a:gd name="connsiteY30" fmla="*/ 1588 h 43602"/>
              <a:gd name="connsiteX31" fmla="*/ 361994 w 2032000"/>
              <a:gd name="connsiteY31" fmla="*/ 3440 h 43602"/>
              <a:gd name="connsiteX32" fmla="*/ 369667 w 2032000"/>
              <a:gd name="connsiteY32" fmla="*/ 6085 h 43602"/>
              <a:gd name="connsiteX33" fmla="*/ 376546 w 2032000"/>
              <a:gd name="connsiteY33" fmla="*/ 8731 h 43602"/>
              <a:gd name="connsiteX34" fmla="*/ 382632 w 2032000"/>
              <a:gd name="connsiteY34" fmla="*/ 11377 h 43602"/>
              <a:gd name="connsiteX35" fmla="*/ 388982 w 2032000"/>
              <a:gd name="connsiteY35" fmla="*/ 14552 h 43602"/>
              <a:gd name="connsiteX36" fmla="*/ 395332 w 2032000"/>
              <a:gd name="connsiteY36" fmla="*/ 17727 h 43602"/>
              <a:gd name="connsiteX37" fmla="*/ 401417 w 2032000"/>
              <a:gd name="connsiteY37" fmla="*/ 20902 h 43602"/>
              <a:gd name="connsiteX38" fmla="*/ 408296 w 2032000"/>
              <a:gd name="connsiteY38" fmla="*/ 23548 h 43602"/>
              <a:gd name="connsiteX39" fmla="*/ 415969 w 2032000"/>
              <a:gd name="connsiteY39" fmla="*/ 25929 h 43602"/>
              <a:gd name="connsiteX40" fmla="*/ 424700 w 2032000"/>
              <a:gd name="connsiteY40" fmla="*/ 27781 h 43602"/>
              <a:gd name="connsiteX41" fmla="*/ 434755 w 2032000"/>
              <a:gd name="connsiteY41" fmla="*/ 29104 h 43602"/>
              <a:gd name="connsiteX42" fmla="*/ 446132 w 2032000"/>
              <a:gd name="connsiteY42" fmla="*/ 29369 h 43602"/>
              <a:gd name="connsiteX43" fmla="*/ 457509 w 2032000"/>
              <a:gd name="connsiteY43" fmla="*/ 29104 h 43602"/>
              <a:gd name="connsiteX44" fmla="*/ 467563 w 2032000"/>
              <a:gd name="connsiteY44" fmla="*/ 27781 h 43602"/>
              <a:gd name="connsiteX45" fmla="*/ 476294 w 2032000"/>
              <a:gd name="connsiteY45" fmla="*/ 25929 h 43602"/>
              <a:gd name="connsiteX46" fmla="*/ 483967 w 2032000"/>
              <a:gd name="connsiteY46" fmla="*/ 23548 h 43602"/>
              <a:gd name="connsiteX47" fmla="*/ 490846 w 2032000"/>
              <a:gd name="connsiteY47" fmla="*/ 20902 h 43602"/>
              <a:gd name="connsiteX48" fmla="*/ 496932 w 2032000"/>
              <a:gd name="connsiteY48" fmla="*/ 17727 h 43602"/>
              <a:gd name="connsiteX49" fmla="*/ 503282 w 2032000"/>
              <a:gd name="connsiteY49" fmla="*/ 14552 h 43602"/>
              <a:gd name="connsiteX50" fmla="*/ 509632 w 2032000"/>
              <a:gd name="connsiteY50" fmla="*/ 11377 h 43602"/>
              <a:gd name="connsiteX51" fmla="*/ 515717 w 2032000"/>
              <a:gd name="connsiteY51" fmla="*/ 8731 h 43602"/>
              <a:gd name="connsiteX52" fmla="*/ 522596 w 2032000"/>
              <a:gd name="connsiteY52" fmla="*/ 6085 h 43602"/>
              <a:gd name="connsiteX53" fmla="*/ 530269 w 2032000"/>
              <a:gd name="connsiteY53" fmla="*/ 3440 h 43602"/>
              <a:gd name="connsiteX54" fmla="*/ 539000 w 2032000"/>
              <a:gd name="connsiteY54" fmla="*/ 1588 h 43602"/>
              <a:gd name="connsiteX55" fmla="*/ 549055 w 2032000"/>
              <a:gd name="connsiteY55" fmla="*/ 529 h 43602"/>
              <a:gd name="connsiteX56" fmla="*/ 560167 w 2032000"/>
              <a:gd name="connsiteY56" fmla="*/ 0 h 43602"/>
              <a:gd name="connsiteX57" fmla="*/ 571809 w 2032000"/>
              <a:gd name="connsiteY57" fmla="*/ 529 h 43602"/>
              <a:gd name="connsiteX58" fmla="*/ 581863 w 2032000"/>
              <a:gd name="connsiteY58" fmla="*/ 1588 h 43602"/>
              <a:gd name="connsiteX59" fmla="*/ 590594 w 2032000"/>
              <a:gd name="connsiteY59" fmla="*/ 3440 h 43602"/>
              <a:gd name="connsiteX60" fmla="*/ 598267 w 2032000"/>
              <a:gd name="connsiteY60" fmla="*/ 6085 h 43602"/>
              <a:gd name="connsiteX61" fmla="*/ 605146 w 2032000"/>
              <a:gd name="connsiteY61" fmla="*/ 8731 h 43602"/>
              <a:gd name="connsiteX62" fmla="*/ 611232 w 2032000"/>
              <a:gd name="connsiteY62" fmla="*/ 11377 h 43602"/>
              <a:gd name="connsiteX63" fmla="*/ 617582 w 2032000"/>
              <a:gd name="connsiteY63" fmla="*/ 14552 h 43602"/>
              <a:gd name="connsiteX64" fmla="*/ 623932 w 2032000"/>
              <a:gd name="connsiteY64" fmla="*/ 17727 h 43602"/>
              <a:gd name="connsiteX65" fmla="*/ 630017 w 2032000"/>
              <a:gd name="connsiteY65" fmla="*/ 20902 h 43602"/>
              <a:gd name="connsiteX66" fmla="*/ 636896 w 2032000"/>
              <a:gd name="connsiteY66" fmla="*/ 23548 h 43602"/>
              <a:gd name="connsiteX67" fmla="*/ 644569 w 2032000"/>
              <a:gd name="connsiteY67" fmla="*/ 25929 h 43602"/>
              <a:gd name="connsiteX68" fmla="*/ 653300 w 2032000"/>
              <a:gd name="connsiteY68" fmla="*/ 27781 h 43602"/>
              <a:gd name="connsiteX69" fmla="*/ 663355 w 2032000"/>
              <a:gd name="connsiteY69" fmla="*/ 29104 h 43602"/>
              <a:gd name="connsiteX70" fmla="*/ 674732 w 2032000"/>
              <a:gd name="connsiteY70" fmla="*/ 29369 h 43602"/>
              <a:gd name="connsiteX71" fmla="*/ 686109 w 2032000"/>
              <a:gd name="connsiteY71" fmla="*/ 29104 h 43602"/>
              <a:gd name="connsiteX72" fmla="*/ 696163 w 2032000"/>
              <a:gd name="connsiteY72" fmla="*/ 27781 h 43602"/>
              <a:gd name="connsiteX73" fmla="*/ 704894 w 2032000"/>
              <a:gd name="connsiteY73" fmla="*/ 25929 h 43602"/>
              <a:gd name="connsiteX74" fmla="*/ 712567 w 2032000"/>
              <a:gd name="connsiteY74" fmla="*/ 23548 h 43602"/>
              <a:gd name="connsiteX75" fmla="*/ 719446 w 2032000"/>
              <a:gd name="connsiteY75" fmla="*/ 20902 h 43602"/>
              <a:gd name="connsiteX76" fmla="*/ 725532 w 2032000"/>
              <a:gd name="connsiteY76" fmla="*/ 17727 h 43602"/>
              <a:gd name="connsiteX77" fmla="*/ 738232 w 2032000"/>
              <a:gd name="connsiteY77" fmla="*/ 11377 h 43602"/>
              <a:gd name="connsiteX78" fmla="*/ 744317 w 2032000"/>
              <a:gd name="connsiteY78" fmla="*/ 8731 h 43602"/>
              <a:gd name="connsiteX79" fmla="*/ 751196 w 2032000"/>
              <a:gd name="connsiteY79" fmla="*/ 6085 h 43602"/>
              <a:gd name="connsiteX80" fmla="*/ 758869 w 2032000"/>
              <a:gd name="connsiteY80" fmla="*/ 3440 h 43602"/>
              <a:gd name="connsiteX81" fmla="*/ 767600 w 2032000"/>
              <a:gd name="connsiteY81" fmla="*/ 1588 h 43602"/>
              <a:gd name="connsiteX82" fmla="*/ 777655 w 2032000"/>
              <a:gd name="connsiteY82" fmla="*/ 529 h 43602"/>
              <a:gd name="connsiteX83" fmla="*/ 789032 w 2032000"/>
              <a:gd name="connsiteY83" fmla="*/ 0 h 43602"/>
              <a:gd name="connsiteX84" fmla="*/ 800409 w 2032000"/>
              <a:gd name="connsiteY84" fmla="*/ 529 h 43602"/>
              <a:gd name="connsiteX85" fmla="*/ 810463 w 2032000"/>
              <a:gd name="connsiteY85" fmla="*/ 1588 h 43602"/>
              <a:gd name="connsiteX86" fmla="*/ 819194 w 2032000"/>
              <a:gd name="connsiteY86" fmla="*/ 3440 h 43602"/>
              <a:gd name="connsiteX87" fmla="*/ 826867 w 2032000"/>
              <a:gd name="connsiteY87" fmla="*/ 6085 h 43602"/>
              <a:gd name="connsiteX88" fmla="*/ 833746 w 2032000"/>
              <a:gd name="connsiteY88" fmla="*/ 8731 h 43602"/>
              <a:gd name="connsiteX89" fmla="*/ 839832 w 2032000"/>
              <a:gd name="connsiteY89" fmla="*/ 11377 h 43602"/>
              <a:gd name="connsiteX90" fmla="*/ 846182 w 2032000"/>
              <a:gd name="connsiteY90" fmla="*/ 14552 h 43602"/>
              <a:gd name="connsiteX91" fmla="*/ 852532 w 2032000"/>
              <a:gd name="connsiteY91" fmla="*/ 17727 h 43602"/>
              <a:gd name="connsiteX92" fmla="*/ 858617 w 2032000"/>
              <a:gd name="connsiteY92" fmla="*/ 20902 h 43602"/>
              <a:gd name="connsiteX93" fmla="*/ 865496 w 2032000"/>
              <a:gd name="connsiteY93" fmla="*/ 23548 h 43602"/>
              <a:gd name="connsiteX94" fmla="*/ 873169 w 2032000"/>
              <a:gd name="connsiteY94" fmla="*/ 25929 h 43602"/>
              <a:gd name="connsiteX95" fmla="*/ 881900 w 2032000"/>
              <a:gd name="connsiteY95" fmla="*/ 27781 h 43602"/>
              <a:gd name="connsiteX96" fmla="*/ 891955 w 2032000"/>
              <a:gd name="connsiteY96" fmla="*/ 29104 h 43602"/>
              <a:gd name="connsiteX97" fmla="*/ 901700 w 2032000"/>
              <a:gd name="connsiteY97" fmla="*/ 29331 h 43602"/>
              <a:gd name="connsiteX98" fmla="*/ 911445 w 2032000"/>
              <a:gd name="connsiteY98" fmla="*/ 29104 h 43602"/>
              <a:gd name="connsiteX99" fmla="*/ 921499 w 2032000"/>
              <a:gd name="connsiteY99" fmla="*/ 27781 h 43602"/>
              <a:gd name="connsiteX100" fmla="*/ 930231 w 2032000"/>
              <a:gd name="connsiteY100" fmla="*/ 25929 h 43602"/>
              <a:gd name="connsiteX101" fmla="*/ 937904 w 2032000"/>
              <a:gd name="connsiteY101" fmla="*/ 23548 h 43602"/>
              <a:gd name="connsiteX102" fmla="*/ 944783 w 2032000"/>
              <a:gd name="connsiteY102" fmla="*/ 20902 h 43602"/>
              <a:gd name="connsiteX103" fmla="*/ 950868 w 2032000"/>
              <a:gd name="connsiteY103" fmla="*/ 17727 h 43602"/>
              <a:gd name="connsiteX104" fmla="*/ 957218 w 2032000"/>
              <a:gd name="connsiteY104" fmla="*/ 14552 h 43602"/>
              <a:gd name="connsiteX105" fmla="*/ 963568 w 2032000"/>
              <a:gd name="connsiteY105" fmla="*/ 11377 h 43602"/>
              <a:gd name="connsiteX106" fmla="*/ 969654 w 2032000"/>
              <a:gd name="connsiteY106" fmla="*/ 8731 h 43602"/>
              <a:gd name="connsiteX107" fmla="*/ 976533 w 2032000"/>
              <a:gd name="connsiteY107" fmla="*/ 6085 h 43602"/>
              <a:gd name="connsiteX108" fmla="*/ 984206 w 2032000"/>
              <a:gd name="connsiteY108" fmla="*/ 3440 h 43602"/>
              <a:gd name="connsiteX109" fmla="*/ 992937 w 2032000"/>
              <a:gd name="connsiteY109" fmla="*/ 1588 h 43602"/>
              <a:gd name="connsiteX110" fmla="*/ 1002991 w 2032000"/>
              <a:gd name="connsiteY110" fmla="*/ 529 h 43602"/>
              <a:gd name="connsiteX111" fmla="*/ 1014368 w 2032000"/>
              <a:gd name="connsiteY111" fmla="*/ 0 h 43602"/>
              <a:gd name="connsiteX112" fmla="*/ 1016000 w 2032000"/>
              <a:gd name="connsiteY112" fmla="*/ 76 h 43602"/>
              <a:gd name="connsiteX113" fmla="*/ 1017632 w 2032000"/>
              <a:gd name="connsiteY113" fmla="*/ 0 h 43602"/>
              <a:gd name="connsiteX114" fmla="*/ 1029009 w 2032000"/>
              <a:gd name="connsiteY114" fmla="*/ 529 h 43602"/>
              <a:gd name="connsiteX115" fmla="*/ 1039063 w 2032000"/>
              <a:gd name="connsiteY115" fmla="*/ 1588 h 43602"/>
              <a:gd name="connsiteX116" fmla="*/ 1047794 w 2032000"/>
              <a:gd name="connsiteY116" fmla="*/ 3440 h 43602"/>
              <a:gd name="connsiteX117" fmla="*/ 1055467 w 2032000"/>
              <a:gd name="connsiteY117" fmla="*/ 6085 h 43602"/>
              <a:gd name="connsiteX118" fmla="*/ 1062346 w 2032000"/>
              <a:gd name="connsiteY118" fmla="*/ 8731 h 43602"/>
              <a:gd name="connsiteX119" fmla="*/ 1068432 w 2032000"/>
              <a:gd name="connsiteY119" fmla="*/ 11377 h 43602"/>
              <a:gd name="connsiteX120" fmla="*/ 1074782 w 2032000"/>
              <a:gd name="connsiteY120" fmla="*/ 14552 h 43602"/>
              <a:gd name="connsiteX121" fmla="*/ 1081132 w 2032000"/>
              <a:gd name="connsiteY121" fmla="*/ 17727 h 43602"/>
              <a:gd name="connsiteX122" fmla="*/ 1087217 w 2032000"/>
              <a:gd name="connsiteY122" fmla="*/ 20902 h 43602"/>
              <a:gd name="connsiteX123" fmla="*/ 1094096 w 2032000"/>
              <a:gd name="connsiteY123" fmla="*/ 23548 h 43602"/>
              <a:gd name="connsiteX124" fmla="*/ 1101769 w 2032000"/>
              <a:gd name="connsiteY124" fmla="*/ 25929 h 43602"/>
              <a:gd name="connsiteX125" fmla="*/ 1110501 w 2032000"/>
              <a:gd name="connsiteY125" fmla="*/ 27781 h 43602"/>
              <a:gd name="connsiteX126" fmla="*/ 1120555 w 2032000"/>
              <a:gd name="connsiteY126" fmla="*/ 29104 h 43602"/>
              <a:gd name="connsiteX127" fmla="*/ 1130300 w 2032000"/>
              <a:gd name="connsiteY127" fmla="*/ 29331 h 43602"/>
              <a:gd name="connsiteX128" fmla="*/ 1140045 w 2032000"/>
              <a:gd name="connsiteY128" fmla="*/ 29104 h 43602"/>
              <a:gd name="connsiteX129" fmla="*/ 1150100 w 2032000"/>
              <a:gd name="connsiteY129" fmla="*/ 27781 h 43602"/>
              <a:gd name="connsiteX130" fmla="*/ 1158831 w 2032000"/>
              <a:gd name="connsiteY130" fmla="*/ 25929 h 43602"/>
              <a:gd name="connsiteX131" fmla="*/ 1166504 w 2032000"/>
              <a:gd name="connsiteY131" fmla="*/ 23548 h 43602"/>
              <a:gd name="connsiteX132" fmla="*/ 1173383 w 2032000"/>
              <a:gd name="connsiteY132" fmla="*/ 20902 h 43602"/>
              <a:gd name="connsiteX133" fmla="*/ 1179468 w 2032000"/>
              <a:gd name="connsiteY133" fmla="*/ 17727 h 43602"/>
              <a:gd name="connsiteX134" fmla="*/ 1185818 w 2032000"/>
              <a:gd name="connsiteY134" fmla="*/ 14552 h 43602"/>
              <a:gd name="connsiteX135" fmla="*/ 1192168 w 2032000"/>
              <a:gd name="connsiteY135" fmla="*/ 11377 h 43602"/>
              <a:gd name="connsiteX136" fmla="*/ 1198254 w 2032000"/>
              <a:gd name="connsiteY136" fmla="*/ 8731 h 43602"/>
              <a:gd name="connsiteX137" fmla="*/ 1205133 w 2032000"/>
              <a:gd name="connsiteY137" fmla="*/ 6085 h 43602"/>
              <a:gd name="connsiteX138" fmla="*/ 1212806 w 2032000"/>
              <a:gd name="connsiteY138" fmla="*/ 3440 h 43602"/>
              <a:gd name="connsiteX139" fmla="*/ 1221537 w 2032000"/>
              <a:gd name="connsiteY139" fmla="*/ 1588 h 43602"/>
              <a:gd name="connsiteX140" fmla="*/ 1231591 w 2032000"/>
              <a:gd name="connsiteY140" fmla="*/ 529 h 43602"/>
              <a:gd name="connsiteX141" fmla="*/ 1242968 w 2032000"/>
              <a:gd name="connsiteY141" fmla="*/ 0 h 43602"/>
              <a:gd name="connsiteX142" fmla="*/ 1254345 w 2032000"/>
              <a:gd name="connsiteY142" fmla="*/ 529 h 43602"/>
              <a:gd name="connsiteX143" fmla="*/ 1264400 w 2032000"/>
              <a:gd name="connsiteY143" fmla="*/ 1588 h 43602"/>
              <a:gd name="connsiteX144" fmla="*/ 1273131 w 2032000"/>
              <a:gd name="connsiteY144" fmla="*/ 3440 h 43602"/>
              <a:gd name="connsiteX145" fmla="*/ 1280804 w 2032000"/>
              <a:gd name="connsiteY145" fmla="*/ 6085 h 43602"/>
              <a:gd name="connsiteX146" fmla="*/ 1287683 w 2032000"/>
              <a:gd name="connsiteY146" fmla="*/ 8731 h 43602"/>
              <a:gd name="connsiteX147" fmla="*/ 1293768 w 2032000"/>
              <a:gd name="connsiteY147" fmla="*/ 11377 h 43602"/>
              <a:gd name="connsiteX148" fmla="*/ 1300118 w 2032000"/>
              <a:gd name="connsiteY148" fmla="*/ 14552 h 43602"/>
              <a:gd name="connsiteX149" fmla="*/ 1306468 w 2032000"/>
              <a:gd name="connsiteY149" fmla="*/ 17727 h 43602"/>
              <a:gd name="connsiteX150" fmla="*/ 1312554 w 2032000"/>
              <a:gd name="connsiteY150" fmla="*/ 20902 h 43602"/>
              <a:gd name="connsiteX151" fmla="*/ 1319433 w 2032000"/>
              <a:gd name="connsiteY151" fmla="*/ 23548 h 43602"/>
              <a:gd name="connsiteX152" fmla="*/ 1327106 w 2032000"/>
              <a:gd name="connsiteY152" fmla="*/ 25929 h 43602"/>
              <a:gd name="connsiteX153" fmla="*/ 1335837 w 2032000"/>
              <a:gd name="connsiteY153" fmla="*/ 27781 h 43602"/>
              <a:gd name="connsiteX154" fmla="*/ 1345891 w 2032000"/>
              <a:gd name="connsiteY154" fmla="*/ 29104 h 43602"/>
              <a:gd name="connsiteX155" fmla="*/ 1357268 w 2032000"/>
              <a:gd name="connsiteY155" fmla="*/ 29369 h 43602"/>
              <a:gd name="connsiteX156" fmla="*/ 1368645 w 2032000"/>
              <a:gd name="connsiteY156" fmla="*/ 29104 h 43602"/>
              <a:gd name="connsiteX157" fmla="*/ 1378700 w 2032000"/>
              <a:gd name="connsiteY157" fmla="*/ 27781 h 43602"/>
              <a:gd name="connsiteX158" fmla="*/ 1387431 w 2032000"/>
              <a:gd name="connsiteY158" fmla="*/ 25929 h 43602"/>
              <a:gd name="connsiteX159" fmla="*/ 1395104 w 2032000"/>
              <a:gd name="connsiteY159" fmla="*/ 23548 h 43602"/>
              <a:gd name="connsiteX160" fmla="*/ 1401983 w 2032000"/>
              <a:gd name="connsiteY160" fmla="*/ 20902 h 43602"/>
              <a:gd name="connsiteX161" fmla="*/ 1408068 w 2032000"/>
              <a:gd name="connsiteY161" fmla="*/ 17727 h 43602"/>
              <a:gd name="connsiteX162" fmla="*/ 1414418 w 2032000"/>
              <a:gd name="connsiteY162" fmla="*/ 14552 h 43602"/>
              <a:gd name="connsiteX163" fmla="*/ 1420768 w 2032000"/>
              <a:gd name="connsiteY163" fmla="*/ 11377 h 43602"/>
              <a:gd name="connsiteX164" fmla="*/ 1426854 w 2032000"/>
              <a:gd name="connsiteY164" fmla="*/ 8731 h 43602"/>
              <a:gd name="connsiteX165" fmla="*/ 1433733 w 2032000"/>
              <a:gd name="connsiteY165" fmla="*/ 6085 h 43602"/>
              <a:gd name="connsiteX166" fmla="*/ 1441406 w 2032000"/>
              <a:gd name="connsiteY166" fmla="*/ 3440 h 43602"/>
              <a:gd name="connsiteX167" fmla="*/ 1450137 w 2032000"/>
              <a:gd name="connsiteY167" fmla="*/ 1588 h 43602"/>
              <a:gd name="connsiteX168" fmla="*/ 1460191 w 2032000"/>
              <a:gd name="connsiteY168" fmla="*/ 529 h 43602"/>
              <a:gd name="connsiteX169" fmla="*/ 1471304 w 2032000"/>
              <a:gd name="connsiteY169" fmla="*/ 0 h 43602"/>
              <a:gd name="connsiteX170" fmla="*/ 1482945 w 2032000"/>
              <a:gd name="connsiteY170" fmla="*/ 529 h 43602"/>
              <a:gd name="connsiteX171" fmla="*/ 1493000 w 2032000"/>
              <a:gd name="connsiteY171" fmla="*/ 1588 h 43602"/>
              <a:gd name="connsiteX172" fmla="*/ 1501731 w 2032000"/>
              <a:gd name="connsiteY172" fmla="*/ 3440 h 43602"/>
              <a:gd name="connsiteX173" fmla="*/ 1509404 w 2032000"/>
              <a:gd name="connsiteY173" fmla="*/ 6085 h 43602"/>
              <a:gd name="connsiteX174" fmla="*/ 1516283 w 2032000"/>
              <a:gd name="connsiteY174" fmla="*/ 8731 h 43602"/>
              <a:gd name="connsiteX175" fmla="*/ 1522368 w 2032000"/>
              <a:gd name="connsiteY175" fmla="*/ 11377 h 43602"/>
              <a:gd name="connsiteX176" fmla="*/ 1528718 w 2032000"/>
              <a:gd name="connsiteY176" fmla="*/ 14552 h 43602"/>
              <a:gd name="connsiteX177" fmla="*/ 1535068 w 2032000"/>
              <a:gd name="connsiteY177" fmla="*/ 17727 h 43602"/>
              <a:gd name="connsiteX178" fmla="*/ 1541154 w 2032000"/>
              <a:gd name="connsiteY178" fmla="*/ 20902 h 43602"/>
              <a:gd name="connsiteX179" fmla="*/ 1548033 w 2032000"/>
              <a:gd name="connsiteY179" fmla="*/ 23548 h 43602"/>
              <a:gd name="connsiteX180" fmla="*/ 1555706 w 2032000"/>
              <a:gd name="connsiteY180" fmla="*/ 25929 h 43602"/>
              <a:gd name="connsiteX181" fmla="*/ 1564437 w 2032000"/>
              <a:gd name="connsiteY181" fmla="*/ 27781 h 43602"/>
              <a:gd name="connsiteX182" fmla="*/ 1574491 w 2032000"/>
              <a:gd name="connsiteY182" fmla="*/ 29104 h 43602"/>
              <a:gd name="connsiteX183" fmla="*/ 1585868 w 2032000"/>
              <a:gd name="connsiteY183" fmla="*/ 29369 h 43602"/>
              <a:gd name="connsiteX184" fmla="*/ 1597245 w 2032000"/>
              <a:gd name="connsiteY184" fmla="*/ 29104 h 43602"/>
              <a:gd name="connsiteX185" fmla="*/ 1607300 w 2032000"/>
              <a:gd name="connsiteY185" fmla="*/ 27781 h 43602"/>
              <a:gd name="connsiteX186" fmla="*/ 1616031 w 2032000"/>
              <a:gd name="connsiteY186" fmla="*/ 25929 h 43602"/>
              <a:gd name="connsiteX187" fmla="*/ 1623704 w 2032000"/>
              <a:gd name="connsiteY187" fmla="*/ 23548 h 43602"/>
              <a:gd name="connsiteX188" fmla="*/ 1630583 w 2032000"/>
              <a:gd name="connsiteY188" fmla="*/ 20902 h 43602"/>
              <a:gd name="connsiteX189" fmla="*/ 1636668 w 2032000"/>
              <a:gd name="connsiteY189" fmla="*/ 17727 h 43602"/>
              <a:gd name="connsiteX190" fmla="*/ 1649368 w 2032000"/>
              <a:gd name="connsiteY190" fmla="*/ 11377 h 43602"/>
              <a:gd name="connsiteX191" fmla="*/ 1655454 w 2032000"/>
              <a:gd name="connsiteY191" fmla="*/ 8731 h 43602"/>
              <a:gd name="connsiteX192" fmla="*/ 1662333 w 2032000"/>
              <a:gd name="connsiteY192" fmla="*/ 6085 h 43602"/>
              <a:gd name="connsiteX193" fmla="*/ 1670006 w 2032000"/>
              <a:gd name="connsiteY193" fmla="*/ 3440 h 43602"/>
              <a:gd name="connsiteX194" fmla="*/ 1678737 w 2032000"/>
              <a:gd name="connsiteY194" fmla="*/ 1588 h 43602"/>
              <a:gd name="connsiteX195" fmla="*/ 1688791 w 2032000"/>
              <a:gd name="connsiteY195" fmla="*/ 529 h 43602"/>
              <a:gd name="connsiteX196" fmla="*/ 1700168 w 2032000"/>
              <a:gd name="connsiteY196" fmla="*/ 0 h 43602"/>
              <a:gd name="connsiteX197" fmla="*/ 1711545 w 2032000"/>
              <a:gd name="connsiteY197" fmla="*/ 529 h 43602"/>
              <a:gd name="connsiteX198" fmla="*/ 1721600 w 2032000"/>
              <a:gd name="connsiteY198" fmla="*/ 1588 h 43602"/>
              <a:gd name="connsiteX199" fmla="*/ 1730331 w 2032000"/>
              <a:gd name="connsiteY199" fmla="*/ 3440 h 43602"/>
              <a:gd name="connsiteX200" fmla="*/ 1738004 w 2032000"/>
              <a:gd name="connsiteY200" fmla="*/ 6085 h 43602"/>
              <a:gd name="connsiteX201" fmla="*/ 1744883 w 2032000"/>
              <a:gd name="connsiteY201" fmla="*/ 8731 h 43602"/>
              <a:gd name="connsiteX202" fmla="*/ 1750968 w 2032000"/>
              <a:gd name="connsiteY202" fmla="*/ 11377 h 43602"/>
              <a:gd name="connsiteX203" fmla="*/ 1757318 w 2032000"/>
              <a:gd name="connsiteY203" fmla="*/ 14552 h 43602"/>
              <a:gd name="connsiteX204" fmla="*/ 1763668 w 2032000"/>
              <a:gd name="connsiteY204" fmla="*/ 17727 h 43602"/>
              <a:gd name="connsiteX205" fmla="*/ 1769754 w 2032000"/>
              <a:gd name="connsiteY205" fmla="*/ 20902 h 43602"/>
              <a:gd name="connsiteX206" fmla="*/ 1776633 w 2032000"/>
              <a:gd name="connsiteY206" fmla="*/ 23548 h 43602"/>
              <a:gd name="connsiteX207" fmla="*/ 1784306 w 2032000"/>
              <a:gd name="connsiteY207" fmla="*/ 25929 h 43602"/>
              <a:gd name="connsiteX208" fmla="*/ 1793037 w 2032000"/>
              <a:gd name="connsiteY208" fmla="*/ 27781 h 43602"/>
              <a:gd name="connsiteX209" fmla="*/ 1803091 w 2032000"/>
              <a:gd name="connsiteY209" fmla="*/ 29104 h 43602"/>
              <a:gd name="connsiteX210" fmla="*/ 1814468 w 2032000"/>
              <a:gd name="connsiteY210" fmla="*/ 29369 h 43602"/>
              <a:gd name="connsiteX211" fmla="*/ 1825845 w 2032000"/>
              <a:gd name="connsiteY211" fmla="*/ 29104 h 43602"/>
              <a:gd name="connsiteX212" fmla="*/ 1835900 w 2032000"/>
              <a:gd name="connsiteY212" fmla="*/ 27781 h 43602"/>
              <a:gd name="connsiteX213" fmla="*/ 1844631 w 2032000"/>
              <a:gd name="connsiteY213" fmla="*/ 25929 h 43602"/>
              <a:gd name="connsiteX214" fmla="*/ 1852304 w 2032000"/>
              <a:gd name="connsiteY214" fmla="*/ 23548 h 43602"/>
              <a:gd name="connsiteX215" fmla="*/ 1859183 w 2032000"/>
              <a:gd name="connsiteY215" fmla="*/ 20902 h 43602"/>
              <a:gd name="connsiteX216" fmla="*/ 1865268 w 2032000"/>
              <a:gd name="connsiteY216" fmla="*/ 17727 h 43602"/>
              <a:gd name="connsiteX217" fmla="*/ 1871618 w 2032000"/>
              <a:gd name="connsiteY217" fmla="*/ 14552 h 43602"/>
              <a:gd name="connsiteX218" fmla="*/ 1877968 w 2032000"/>
              <a:gd name="connsiteY218" fmla="*/ 11377 h 43602"/>
              <a:gd name="connsiteX219" fmla="*/ 1884054 w 2032000"/>
              <a:gd name="connsiteY219" fmla="*/ 8731 h 43602"/>
              <a:gd name="connsiteX220" fmla="*/ 1890933 w 2032000"/>
              <a:gd name="connsiteY220" fmla="*/ 6085 h 43602"/>
              <a:gd name="connsiteX221" fmla="*/ 1898606 w 2032000"/>
              <a:gd name="connsiteY221" fmla="*/ 3440 h 43602"/>
              <a:gd name="connsiteX222" fmla="*/ 1907337 w 2032000"/>
              <a:gd name="connsiteY222" fmla="*/ 1588 h 43602"/>
              <a:gd name="connsiteX223" fmla="*/ 1917391 w 2032000"/>
              <a:gd name="connsiteY223" fmla="*/ 529 h 43602"/>
              <a:gd name="connsiteX224" fmla="*/ 1928768 w 2032000"/>
              <a:gd name="connsiteY224" fmla="*/ 0 h 43602"/>
              <a:gd name="connsiteX225" fmla="*/ 1940145 w 2032000"/>
              <a:gd name="connsiteY225" fmla="*/ 529 h 43602"/>
              <a:gd name="connsiteX226" fmla="*/ 1950200 w 2032000"/>
              <a:gd name="connsiteY226" fmla="*/ 1588 h 43602"/>
              <a:gd name="connsiteX227" fmla="*/ 1958931 w 2032000"/>
              <a:gd name="connsiteY227" fmla="*/ 3440 h 43602"/>
              <a:gd name="connsiteX228" fmla="*/ 1966604 w 2032000"/>
              <a:gd name="connsiteY228" fmla="*/ 6085 h 43602"/>
              <a:gd name="connsiteX229" fmla="*/ 1973483 w 2032000"/>
              <a:gd name="connsiteY229" fmla="*/ 8731 h 43602"/>
              <a:gd name="connsiteX230" fmla="*/ 1979568 w 2032000"/>
              <a:gd name="connsiteY230" fmla="*/ 11377 h 43602"/>
              <a:gd name="connsiteX231" fmla="*/ 1985918 w 2032000"/>
              <a:gd name="connsiteY231" fmla="*/ 14552 h 43602"/>
              <a:gd name="connsiteX232" fmla="*/ 1992268 w 2032000"/>
              <a:gd name="connsiteY232" fmla="*/ 17727 h 43602"/>
              <a:gd name="connsiteX233" fmla="*/ 1998354 w 2032000"/>
              <a:gd name="connsiteY233" fmla="*/ 20902 h 43602"/>
              <a:gd name="connsiteX234" fmla="*/ 2005233 w 2032000"/>
              <a:gd name="connsiteY234" fmla="*/ 23548 h 43602"/>
              <a:gd name="connsiteX235" fmla="*/ 2012906 w 2032000"/>
              <a:gd name="connsiteY235" fmla="*/ 25929 h 43602"/>
              <a:gd name="connsiteX236" fmla="*/ 2021637 w 2032000"/>
              <a:gd name="connsiteY236" fmla="*/ 27781 h 43602"/>
              <a:gd name="connsiteX237" fmla="*/ 2031691 w 2032000"/>
              <a:gd name="connsiteY237" fmla="*/ 29104 h 43602"/>
              <a:gd name="connsiteX238" fmla="*/ 2032000 w 2032000"/>
              <a:gd name="connsiteY238" fmla="*/ 29111 h 43602"/>
              <a:gd name="connsiteX239" fmla="*/ 2032000 w 2032000"/>
              <a:gd name="connsiteY239" fmla="*/ 43344 h 43602"/>
              <a:gd name="connsiteX240" fmla="*/ 2031691 w 2032000"/>
              <a:gd name="connsiteY240" fmla="*/ 43337 h 43602"/>
              <a:gd name="connsiteX241" fmla="*/ 2021637 w 2032000"/>
              <a:gd name="connsiteY241" fmla="*/ 42014 h 43602"/>
              <a:gd name="connsiteX242" fmla="*/ 2012906 w 2032000"/>
              <a:gd name="connsiteY242" fmla="*/ 40162 h 43602"/>
              <a:gd name="connsiteX243" fmla="*/ 2005233 w 2032000"/>
              <a:gd name="connsiteY243" fmla="*/ 37781 h 43602"/>
              <a:gd name="connsiteX244" fmla="*/ 1998354 w 2032000"/>
              <a:gd name="connsiteY244" fmla="*/ 35135 h 43602"/>
              <a:gd name="connsiteX245" fmla="*/ 1992268 w 2032000"/>
              <a:gd name="connsiteY245" fmla="*/ 31960 h 43602"/>
              <a:gd name="connsiteX246" fmla="*/ 1985918 w 2032000"/>
              <a:gd name="connsiteY246" fmla="*/ 28785 h 43602"/>
              <a:gd name="connsiteX247" fmla="*/ 1979568 w 2032000"/>
              <a:gd name="connsiteY247" fmla="*/ 25610 h 43602"/>
              <a:gd name="connsiteX248" fmla="*/ 1973483 w 2032000"/>
              <a:gd name="connsiteY248" fmla="*/ 22964 h 43602"/>
              <a:gd name="connsiteX249" fmla="*/ 1966604 w 2032000"/>
              <a:gd name="connsiteY249" fmla="*/ 20318 h 43602"/>
              <a:gd name="connsiteX250" fmla="*/ 1958931 w 2032000"/>
              <a:gd name="connsiteY250" fmla="*/ 17673 h 43602"/>
              <a:gd name="connsiteX251" fmla="*/ 1950200 w 2032000"/>
              <a:gd name="connsiteY251" fmla="*/ 15821 h 43602"/>
              <a:gd name="connsiteX252" fmla="*/ 1940145 w 2032000"/>
              <a:gd name="connsiteY252" fmla="*/ 14762 h 43602"/>
              <a:gd name="connsiteX253" fmla="*/ 1928768 w 2032000"/>
              <a:gd name="connsiteY253" fmla="*/ 14233 h 43602"/>
              <a:gd name="connsiteX254" fmla="*/ 1917391 w 2032000"/>
              <a:gd name="connsiteY254" fmla="*/ 14762 h 43602"/>
              <a:gd name="connsiteX255" fmla="*/ 1907337 w 2032000"/>
              <a:gd name="connsiteY255" fmla="*/ 15821 h 43602"/>
              <a:gd name="connsiteX256" fmla="*/ 1898606 w 2032000"/>
              <a:gd name="connsiteY256" fmla="*/ 17673 h 43602"/>
              <a:gd name="connsiteX257" fmla="*/ 1890933 w 2032000"/>
              <a:gd name="connsiteY257" fmla="*/ 20318 h 43602"/>
              <a:gd name="connsiteX258" fmla="*/ 1884054 w 2032000"/>
              <a:gd name="connsiteY258" fmla="*/ 22964 h 43602"/>
              <a:gd name="connsiteX259" fmla="*/ 1877968 w 2032000"/>
              <a:gd name="connsiteY259" fmla="*/ 25610 h 43602"/>
              <a:gd name="connsiteX260" fmla="*/ 1871618 w 2032000"/>
              <a:gd name="connsiteY260" fmla="*/ 28785 h 43602"/>
              <a:gd name="connsiteX261" fmla="*/ 1865268 w 2032000"/>
              <a:gd name="connsiteY261" fmla="*/ 31960 h 43602"/>
              <a:gd name="connsiteX262" fmla="*/ 1859183 w 2032000"/>
              <a:gd name="connsiteY262" fmla="*/ 35135 h 43602"/>
              <a:gd name="connsiteX263" fmla="*/ 1852304 w 2032000"/>
              <a:gd name="connsiteY263" fmla="*/ 37781 h 43602"/>
              <a:gd name="connsiteX264" fmla="*/ 1844631 w 2032000"/>
              <a:gd name="connsiteY264" fmla="*/ 40162 h 43602"/>
              <a:gd name="connsiteX265" fmla="*/ 1835900 w 2032000"/>
              <a:gd name="connsiteY265" fmla="*/ 42014 h 43602"/>
              <a:gd name="connsiteX266" fmla="*/ 1825845 w 2032000"/>
              <a:gd name="connsiteY266" fmla="*/ 43337 h 43602"/>
              <a:gd name="connsiteX267" fmla="*/ 1814468 w 2032000"/>
              <a:gd name="connsiteY267" fmla="*/ 43602 h 43602"/>
              <a:gd name="connsiteX268" fmla="*/ 1803091 w 2032000"/>
              <a:gd name="connsiteY268" fmla="*/ 43337 h 43602"/>
              <a:gd name="connsiteX269" fmla="*/ 1793037 w 2032000"/>
              <a:gd name="connsiteY269" fmla="*/ 42014 h 43602"/>
              <a:gd name="connsiteX270" fmla="*/ 1784306 w 2032000"/>
              <a:gd name="connsiteY270" fmla="*/ 40162 h 43602"/>
              <a:gd name="connsiteX271" fmla="*/ 1776633 w 2032000"/>
              <a:gd name="connsiteY271" fmla="*/ 37781 h 43602"/>
              <a:gd name="connsiteX272" fmla="*/ 1769754 w 2032000"/>
              <a:gd name="connsiteY272" fmla="*/ 35135 h 43602"/>
              <a:gd name="connsiteX273" fmla="*/ 1763668 w 2032000"/>
              <a:gd name="connsiteY273" fmla="*/ 31960 h 43602"/>
              <a:gd name="connsiteX274" fmla="*/ 1757318 w 2032000"/>
              <a:gd name="connsiteY274" fmla="*/ 28785 h 43602"/>
              <a:gd name="connsiteX275" fmla="*/ 1750968 w 2032000"/>
              <a:gd name="connsiteY275" fmla="*/ 25610 h 43602"/>
              <a:gd name="connsiteX276" fmla="*/ 1744883 w 2032000"/>
              <a:gd name="connsiteY276" fmla="*/ 22964 h 43602"/>
              <a:gd name="connsiteX277" fmla="*/ 1738004 w 2032000"/>
              <a:gd name="connsiteY277" fmla="*/ 20318 h 43602"/>
              <a:gd name="connsiteX278" fmla="*/ 1730331 w 2032000"/>
              <a:gd name="connsiteY278" fmla="*/ 17673 h 43602"/>
              <a:gd name="connsiteX279" fmla="*/ 1721600 w 2032000"/>
              <a:gd name="connsiteY279" fmla="*/ 15821 h 43602"/>
              <a:gd name="connsiteX280" fmla="*/ 1711545 w 2032000"/>
              <a:gd name="connsiteY280" fmla="*/ 14762 h 43602"/>
              <a:gd name="connsiteX281" fmla="*/ 1700168 w 2032000"/>
              <a:gd name="connsiteY281" fmla="*/ 14233 h 43602"/>
              <a:gd name="connsiteX282" fmla="*/ 1688791 w 2032000"/>
              <a:gd name="connsiteY282" fmla="*/ 14762 h 43602"/>
              <a:gd name="connsiteX283" fmla="*/ 1678737 w 2032000"/>
              <a:gd name="connsiteY283" fmla="*/ 15821 h 43602"/>
              <a:gd name="connsiteX284" fmla="*/ 1670006 w 2032000"/>
              <a:gd name="connsiteY284" fmla="*/ 17673 h 43602"/>
              <a:gd name="connsiteX285" fmla="*/ 1662333 w 2032000"/>
              <a:gd name="connsiteY285" fmla="*/ 20318 h 43602"/>
              <a:gd name="connsiteX286" fmla="*/ 1655454 w 2032000"/>
              <a:gd name="connsiteY286" fmla="*/ 22964 h 43602"/>
              <a:gd name="connsiteX287" fmla="*/ 1649368 w 2032000"/>
              <a:gd name="connsiteY287" fmla="*/ 25610 h 43602"/>
              <a:gd name="connsiteX288" fmla="*/ 1636668 w 2032000"/>
              <a:gd name="connsiteY288" fmla="*/ 31960 h 43602"/>
              <a:gd name="connsiteX289" fmla="*/ 1630583 w 2032000"/>
              <a:gd name="connsiteY289" fmla="*/ 35135 h 43602"/>
              <a:gd name="connsiteX290" fmla="*/ 1623704 w 2032000"/>
              <a:gd name="connsiteY290" fmla="*/ 37781 h 43602"/>
              <a:gd name="connsiteX291" fmla="*/ 1616031 w 2032000"/>
              <a:gd name="connsiteY291" fmla="*/ 40162 h 43602"/>
              <a:gd name="connsiteX292" fmla="*/ 1607300 w 2032000"/>
              <a:gd name="connsiteY292" fmla="*/ 42014 h 43602"/>
              <a:gd name="connsiteX293" fmla="*/ 1597245 w 2032000"/>
              <a:gd name="connsiteY293" fmla="*/ 43337 h 43602"/>
              <a:gd name="connsiteX294" fmla="*/ 1585868 w 2032000"/>
              <a:gd name="connsiteY294" fmla="*/ 43602 h 43602"/>
              <a:gd name="connsiteX295" fmla="*/ 1574491 w 2032000"/>
              <a:gd name="connsiteY295" fmla="*/ 43337 h 43602"/>
              <a:gd name="connsiteX296" fmla="*/ 1564437 w 2032000"/>
              <a:gd name="connsiteY296" fmla="*/ 42014 h 43602"/>
              <a:gd name="connsiteX297" fmla="*/ 1555706 w 2032000"/>
              <a:gd name="connsiteY297" fmla="*/ 40162 h 43602"/>
              <a:gd name="connsiteX298" fmla="*/ 1548033 w 2032000"/>
              <a:gd name="connsiteY298" fmla="*/ 37781 h 43602"/>
              <a:gd name="connsiteX299" fmla="*/ 1541154 w 2032000"/>
              <a:gd name="connsiteY299" fmla="*/ 35135 h 43602"/>
              <a:gd name="connsiteX300" fmla="*/ 1535068 w 2032000"/>
              <a:gd name="connsiteY300" fmla="*/ 31960 h 43602"/>
              <a:gd name="connsiteX301" fmla="*/ 1528718 w 2032000"/>
              <a:gd name="connsiteY301" fmla="*/ 28785 h 43602"/>
              <a:gd name="connsiteX302" fmla="*/ 1522368 w 2032000"/>
              <a:gd name="connsiteY302" fmla="*/ 25610 h 43602"/>
              <a:gd name="connsiteX303" fmla="*/ 1516283 w 2032000"/>
              <a:gd name="connsiteY303" fmla="*/ 22964 h 43602"/>
              <a:gd name="connsiteX304" fmla="*/ 1509404 w 2032000"/>
              <a:gd name="connsiteY304" fmla="*/ 20318 h 43602"/>
              <a:gd name="connsiteX305" fmla="*/ 1501731 w 2032000"/>
              <a:gd name="connsiteY305" fmla="*/ 17673 h 43602"/>
              <a:gd name="connsiteX306" fmla="*/ 1493000 w 2032000"/>
              <a:gd name="connsiteY306" fmla="*/ 15821 h 43602"/>
              <a:gd name="connsiteX307" fmla="*/ 1482945 w 2032000"/>
              <a:gd name="connsiteY307" fmla="*/ 14762 h 43602"/>
              <a:gd name="connsiteX308" fmla="*/ 1471304 w 2032000"/>
              <a:gd name="connsiteY308" fmla="*/ 14233 h 43602"/>
              <a:gd name="connsiteX309" fmla="*/ 1460191 w 2032000"/>
              <a:gd name="connsiteY309" fmla="*/ 14762 h 43602"/>
              <a:gd name="connsiteX310" fmla="*/ 1450137 w 2032000"/>
              <a:gd name="connsiteY310" fmla="*/ 15821 h 43602"/>
              <a:gd name="connsiteX311" fmla="*/ 1441406 w 2032000"/>
              <a:gd name="connsiteY311" fmla="*/ 17673 h 43602"/>
              <a:gd name="connsiteX312" fmla="*/ 1433733 w 2032000"/>
              <a:gd name="connsiteY312" fmla="*/ 20318 h 43602"/>
              <a:gd name="connsiteX313" fmla="*/ 1426854 w 2032000"/>
              <a:gd name="connsiteY313" fmla="*/ 22964 h 43602"/>
              <a:gd name="connsiteX314" fmla="*/ 1420768 w 2032000"/>
              <a:gd name="connsiteY314" fmla="*/ 25610 h 43602"/>
              <a:gd name="connsiteX315" fmla="*/ 1414418 w 2032000"/>
              <a:gd name="connsiteY315" fmla="*/ 28785 h 43602"/>
              <a:gd name="connsiteX316" fmla="*/ 1408068 w 2032000"/>
              <a:gd name="connsiteY316" fmla="*/ 31960 h 43602"/>
              <a:gd name="connsiteX317" fmla="*/ 1401983 w 2032000"/>
              <a:gd name="connsiteY317" fmla="*/ 35135 h 43602"/>
              <a:gd name="connsiteX318" fmla="*/ 1395104 w 2032000"/>
              <a:gd name="connsiteY318" fmla="*/ 37781 h 43602"/>
              <a:gd name="connsiteX319" fmla="*/ 1387431 w 2032000"/>
              <a:gd name="connsiteY319" fmla="*/ 40162 h 43602"/>
              <a:gd name="connsiteX320" fmla="*/ 1378700 w 2032000"/>
              <a:gd name="connsiteY320" fmla="*/ 42014 h 43602"/>
              <a:gd name="connsiteX321" fmla="*/ 1368645 w 2032000"/>
              <a:gd name="connsiteY321" fmla="*/ 43337 h 43602"/>
              <a:gd name="connsiteX322" fmla="*/ 1357268 w 2032000"/>
              <a:gd name="connsiteY322" fmla="*/ 43602 h 43602"/>
              <a:gd name="connsiteX323" fmla="*/ 1345891 w 2032000"/>
              <a:gd name="connsiteY323" fmla="*/ 43337 h 43602"/>
              <a:gd name="connsiteX324" fmla="*/ 1335837 w 2032000"/>
              <a:gd name="connsiteY324" fmla="*/ 42014 h 43602"/>
              <a:gd name="connsiteX325" fmla="*/ 1327106 w 2032000"/>
              <a:gd name="connsiteY325" fmla="*/ 40162 h 43602"/>
              <a:gd name="connsiteX326" fmla="*/ 1319433 w 2032000"/>
              <a:gd name="connsiteY326" fmla="*/ 37781 h 43602"/>
              <a:gd name="connsiteX327" fmla="*/ 1312554 w 2032000"/>
              <a:gd name="connsiteY327" fmla="*/ 35135 h 43602"/>
              <a:gd name="connsiteX328" fmla="*/ 1306468 w 2032000"/>
              <a:gd name="connsiteY328" fmla="*/ 31960 h 43602"/>
              <a:gd name="connsiteX329" fmla="*/ 1300118 w 2032000"/>
              <a:gd name="connsiteY329" fmla="*/ 28785 h 43602"/>
              <a:gd name="connsiteX330" fmla="*/ 1293768 w 2032000"/>
              <a:gd name="connsiteY330" fmla="*/ 25610 h 43602"/>
              <a:gd name="connsiteX331" fmla="*/ 1287683 w 2032000"/>
              <a:gd name="connsiteY331" fmla="*/ 22964 h 43602"/>
              <a:gd name="connsiteX332" fmla="*/ 1280804 w 2032000"/>
              <a:gd name="connsiteY332" fmla="*/ 20318 h 43602"/>
              <a:gd name="connsiteX333" fmla="*/ 1273131 w 2032000"/>
              <a:gd name="connsiteY333" fmla="*/ 17673 h 43602"/>
              <a:gd name="connsiteX334" fmla="*/ 1264400 w 2032000"/>
              <a:gd name="connsiteY334" fmla="*/ 15821 h 43602"/>
              <a:gd name="connsiteX335" fmla="*/ 1254345 w 2032000"/>
              <a:gd name="connsiteY335" fmla="*/ 14762 h 43602"/>
              <a:gd name="connsiteX336" fmla="*/ 1242968 w 2032000"/>
              <a:gd name="connsiteY336" fmla="*/ 14233 h 43602"/>
              <a:gd name="connsiteX337" fmla="*/ 1231591 w 2032000"/>
              <a:gd name="connsiteY337" fmla="*/ 14762 h 43602"/>
              <a:gd name="connsiteX338" fmla="*/ 1221537 w 2032000"/>
              <a:gd name="connsiteY338" fmla="*/ 15821 h 43602"/>
              <a:gd name="connsiteX339" fmla="*/ 1212806 w 2032000"/>
              <a:gd name="connsiteY339" fmla="*/ 17673 h 43602"/>
              <a:gd name="connsiteX340" fmla="*/ 1205133 w 2032000"/>
              <a:gd name="connsiteY340" fmla="*/ 20318 h 43602"/>
              <a:gd name="connsiteX341" fmla="*/ 1198254 w 2032000"/>
              <a:gd name="connsiteY341" fmla="*/ 22964 h 43602"/>
              <a:gd name="connsiteX342" fmla="*/ 1192168 w 2032000"/>
              <a:gd name="connsiteY342" fmla="*/ 25610 h 43602"/>
              <a:gd name="connsiteX343" fmla="*/ 1185818 w 2032000"/>
              <a:gd name="connsiteY343" fmla="*/ 28785 h 43602"/>
              <a:gd name="connsiteX344" fmla="*/ 1179468 w 2032000"/>
              <a:gd name="connsiteY344" fmla="*/ 31960 h 43602"/>
              <a:gd name="connsiteX345" fmla="*/ 1173383 w 2032000"/>
              <a:gd name="connsiteY345" fmla="*/ 35135 h 43602"/>
              <a:gd name="connsiteX346" fmla="*/ 1166504 w 2032000"/>
              <a:gd name="connsiteY346" fmla="*/ 37781 h 43602"/>
              <a:gd name="connsiteX347" fmla="*/ 1158831 w 2032000"/>
              <a:gd name="connsiteY347" fmla="*/ 40162 h 43602"/>
              <a:gd name="connsiteX348" fmla="*/ 1150100 w 2032000"/>
              <a:gd name="connsiteY348" fmla="*/ 42014 h 43602"/>
              <a:gd name="connsiteX349" fmla="*/ 1140045 w 2032000"/>
              <a:gd name="connsiteY349" fmla="*/ 43337 h 43602"/>
              <a:gd name="connsiteX350" fmla="*/ 1130300 w 2032000"/>
              <a:gd name="connsiteY350" fmla="*/ 43564 h 43602"/>
              <a:gd name="connsiteX351" fmla="*/ 1120555 w 2032000"/>
              <a:gd name="connsiteY351" fmla="*/ 43337 h 43602"/>
              <a:gd name="connsiteX352" fmla="*/ 1110501 w 2032000"/>
              <a:gd name="connsiteY352" fmla="*/ 42014 h 43602"/>
              <a:gd name="connsiteX353" fmla="*/ 1101769 w 2032000"/>
              <a:gd name="connsiteY353" fmla="*/ 40162 h 43602"/>
              <a:gd name="connsiteX354" fmla="*/ 1094096 w 2032000"/>
              <a:gd name="connsiteY354" fmla="*/ 37781 h 43602"/>
              <a:gd name="connsiteX355" fmla="*/ 1087217 w 2032000"/>
              <a:gd name="connsiteY355" fmla="*/ 35135 h 43602"/>
              <a:gd name="connsiteX356" fmla="*/ 1081132 w 2032000"/>
              <a:gd name="connsiteY356" fmla="*/ 31960 h 43602"/>
              <a:gd name="connsiteX357" fmla="*/ 1074782 w 2032000"/>
              <a:gd name="connsiteY357" fmla="*/ 28785 h 43602"/>
              <a:gd name="connsiteX358" fmla="*/ 1068432 w 2032000"/>
              <a:gd name="connsiteY358" fmla="*/ 25610 h 43602"/>
              <a:gd name="connsiteX359" fmla="*/ 1062346 w 2032000"/>
              <a:gd name="connsiteY359" fmla="*/ 22964 h 43602"/>
              <a:gd name="connsiteX360" fmla="*/ 1055467 w 2032000"/>
              <a:gd name="connsiteY360" fmla="*/ 20318 h 43602"/>
              <a:gd name="connsiteX361" fmla="*/ 1047794 w 2032000"/>
              <a:gd name="connsiteY361" fmla="*/ 17673 h 43602"/>
              <a:gd name="connsiteX362" fmla="*/ 1039063 w 2032000"/>
              <a:gd name="connsiteY362" fmla="*/ 15821 h 43602"/>
              <a:gd name="connsiteX363" fmla="*/ 1029009 w 2032000"/>
              <a:gd name="connsiteY363" fmla="*/ 14762 h 43602"/>
              <a:gd name="connsiteX364" fmla="*/ 1017632 w 2032000"/>
              <a:gd name="connsiteY364" fmla="*/ 14233 h 43602"/>
              <a:gd name="connsiteX365" fmla="*/ 1016000 w 2032000"/>
              <a:gd name="connsiteY365" fmla="*/ 14309 h 43602"/>
              <a:gd name="connsiteX366" fmla="*/ 1014368 w 2032000"/>
              <a:gd name="connsiteY366" fmla="*/ 14233 h 43602"/>
              <a:gd name="connsiteX367" fmla="*/ 1002991 w 2032000"/>
              <a:gd name="connsiteY367" fmla="*/ 14762 h 43602"/>
              <a:gd name="connsiteX368" fmla="*/ 992937 w 2032000"/>
              <a:gd name="connsiteY368" fmla="*/ 15821 h 43602"/>
              <a:gd name="connsiteX369" fmla="*/ 984206 w 2032000"/>
              <a:gd name="connsiteY369" fmla="*/ 17673 h 43602"/>
              <a:gd name="connsiteX370" fmla="*/ 976533 w 2032000"/>
              <a:gd name="connsiteY370" fmla="*/ 20318 h 43602"/>
              <a:gd name="connsiteX371" fmla="*/ 969654 w 2032000"/>
              <a:gd name="connsiteY371" fmla="*/ 22964 h 43602"/>
              <a:gd name="connsiteX372" fmla="*/ 963568 w 2032000"/>
              <a:gd name="connsiteY372" fmla="*/ 25610 h 43602"/>
              <a:gd name="connsiteX373" fmla="*/ 957218 w 2032000"/>
              <a:gd name="connsiteY373" fmla="*/ 28785 h 43602"/>
              <a:gd name="connsiteX374" fmla="*/ 950868 w 2032000"/>
              <a:gd name="connsiteY374" fmla="*/ 31960 h 43602"/>
              <a:gd name="connsiteX375" fmla="*/ 944783 w 2032000"/>
              <a:gd name="connsiteY375" fmla="*/ 35135 h 43602"/>
              <a:gd name="connsiteX376" fmla="*/ 937904 w 2032000"/>
              <a:gd name="connsiteY376" fmla="*/ 37781 h 43602"/>
              <a:gd name="connsiteX377" fmla="*/ 930231 w 2032000"/>
              <a:gd name="connsiteY377" fmla="*/ 40162 h 43602"/>
              <a:gd name="connsiteX378" fmla="*/ 921499 w 2032000"/>
              <a:gd name="connsiteY378" fmla="*/ 42014 h 43602"/>
              <a:gd name="connsiteX379" fmla="*/ 911445 w 2032000"/>
              <a:gd name="connsiteY379" fmla="*/ 43337 h 43602"/>
              <a:gd name="connsiteX380" fmla="*/ 901700 w 2032000"/>
              <a:gd name="connsiteY380" fmla="*/ 43564 h 43602"/>
              <a:gd name="connsiteX381" fmla="*/ 891955 w 2032000"/>
              <a:gd name="connsiteY381" fmla="*/ 43337 h 43602"/>
              <a:gd name="connsiteX382" fmla="*/ 881900 w 2032000"/>
              <a:gd name="connsiteY382" fmla="*/ 42014 h 43602"/>
              <a:gd name="connsiteX383" fmla="*/ 873169 w 2032000"/>
              <a:gd name="connsiteY383" fmla="*/ 40162 h 43602"/>
              <a:gd name="connsiteX384" fmla="*/ 865496 w 2032000"/>
              <a:gd name="connsiteY384" fmla="*/ 37781 h 43602"/>
              <a:gd name="connsiteX385" fmla="*/ 858617 w 2032000"/>
              <a:gd name="connsiteY385" fmla="*/ 35135 h 43602"/>
              <a:gd name="connsiteX386" fmla="*/ 852532 w 2032000"/>
              <a:gd name="connsiteY386" fmla="*/ 31960 h 43602"/>
              <a:gd name="connsiteX387" fmla="*/ 846182 w 2032000"/>
              <a:gd name="connsiteY387" fmla="*/ 28785 h 43602"/>
              <a:gd name="connsiteX388" fmla="*/ 839832 w 2032000"/>
              <a:gd name="connsiteY388" fmla="*/ 25610 h 43602"/>
              <a:gd name="connsiteX389" fmla="*/ 833746 w 2032000"/>
              <a:gd name="connsiteY389" fmla="*/ 22964 h 43602"/>
              <a:gd name="connsiteX390" fmla="*/ 826867 w 2032000"/>
              <a:gd name="connsiteY390" fmla="*/ 20318 h 43602"/>
              <a:gd name="connsiteX391" fmla="*/ 819194 w 2032000"/>
              <a:gd name="connsiteY391" fmla="*/ 17673 h 43602"/>
              <a:gd name="connsiteX392" fmla="*/ 810463 w 2032000"/>
              <a:gd name="connsiteY392" fmla="*/ 15821 h 43602"/>
              <a:gd name="connsiteX393" fmla="*/ 800409 w 2032000"/>
              <a:gd name="connsiteY393" fmla="*/ 14762 h 43602"/>
              <a:gd name="connsiteX394" fmla="*/ 789032 w 2032000"/>
              <a:gd name="connsiteY394" fmla="*/ 14233 h 43602"/>
              <a:gd name="connsiteX395" fmla="*/ 777655 w 2032000"/>
              <a:gd name="connsiteY395" fmla="*/ 14762 h 43602"/>
              <a:gd name="connsiteX396" fmla="*/ 767600 w 2032000"/>
              <a:gd name="connsiteY396" fmla="*/ 15821 h 43602"/>
              <a:gd name="connsiteX397" fmla="*/ 758869 w 2032000"/>
              <a:gd name="connsiteY397" fmla="*/ 17673 h 43602"/>
              <a:gd name="connsiteX398" fmla="*/ 751196 w 2032000"/>
              <a:gd name="connsiteY398" fmla="*/ 20318 h 43602"/>
              <a:gd name="connsiteX399" fmla="*/ 744317 w 2032000"/>
              <a:gd name="connsiteY399" fmla="*/ 22964 h 43602"/>
              <a:gd name="connsiteX400" fmla="*/ 738232 w 2032000"/>
              <a:gd name="connsiteY400" fmla="*/ 25610 h 43602"/>
              <a:gd name="connsiteX401" fmla="*/ 725532 w 2032000"/>
              <a:gd name="connsiteY401" fmla="*/ 31960 h 43602"/>
              <a:gd name="connsiteX402" fmla="*/ 719446 w 2032000"/>
              <a:gd name="connsiteY402" fmla="*/ 35135 h 43602"/>
              <a:gd name="connsiteX403" fmla="*/ 712567 w 2032000"/>
              <a:gd name="connsiteY403" fmla="*/ 37781 h 43602"/>
              <a:gd name="connsiteX404" fmla="*/ 704894 w 2032000"/>
              <a:gd name="connsiteY404" fmla="*/ 40162 h 43602"/>
              <a:gd name="connsiteX405" fmla="*/ 696163 w 2032000"/>
              <a:gd name="connsiteY405" fmla="*/ 42014 h 43602"/>
              <a:gd name="connsiteX406" fmla="*/ 686109 w 2032000"/>
              <a:gd name="connsiteY406" fmla="*/ 43337 h 43602"/>
              <a:gd name="connsiteX407" fmla="*/ 674732 w 2032000"/>
              <a:gd name="connsiteY407" fmla="*/ 43602 h 43602"/>
              <a:gd name="connsiteX408" fmla="*/ 663355 w 2032000"/>
              <a:gd name="connsiteY408" fmla="*/ 43337 h 43602"/>
              <a:gd name="connsiteX409" fmla="*/ 653300 w 2032000"/>
              <a:gd name="connsiteY409" fmla="*/ 42014 h 43602"/>
              <a:gd name="connsiteX410" fmla="*/ 644569 w 2032000"/>
              <a:gd name="connsiteY410" fmla="*/ 40162 h 43602"/>
              <a:gd name="connsiteX411" fmla="*/ 636896 w 2032000"/>
              <a:gd name="connsiteY411" fmla="*/ 37781 h 43602"/>
              <a:gd name="connsiteX412" fmla="*/ 630017 w 2032000"/>
              <a:gd name="connsiteY412" fmla="*/ 35135 h 43602"/>
              <a:gd name="connsiteX413" fmla="*/ 623932 w 2032000"/>
              <a:gd name="connsiteY413" fmla="*/ 31960 h 43602"/>
              <a:gd name="connsiteX414" fmla="*/ 617582 w 2032000"/>
              <a:gd name="connsiteY414" fmla="*/ 28785 h 43602"/>
              <a:gd name="connsiteX415" fmla="*/ 611232 w 2032000"/>
              <a:gd name="connsiteY415" fmla="*/ 25610 h 43602"/>
              <a:gd name="connsiteX416" fmla="*/ 605146 w 2032000"/>
              <a:gd name="connsiteY416" fmla="*/ 22964 h 43602"/>
              <a:gd name="connsiteX417" fmla="*/ 598267 w 2032000"/>
              <a:gd name="connsiteY417" fmla="*/ 20318 h 43602"/>
              <a:gd name="connsiteX418" fmla="*/ 590594 w 2032000"/>
              <a:gd name="connsiteY418" fmla="*/ 17673 h 43602"/>
              <a:gd name="connsiteX419" fmla="*/ 581863 w 2032000"/>
              <a:gd name="connsiteY419" fmla="*/ 15821 h 43602"/>
              <a:gd name="connsiteX420" fmla="*/ 571809 w 2032000"/>
              <a:gd name="connsiteY420" fmla="*/ 14762 h 43602"/>
              <a:gd name="connsiteX421" fmla="*/ 560167 w 2032000"/>
              <a:gd name="connsiteY421" fmla="*/ 14233 h 43602"/>
              <a:gd name="connsiteX422" fmla="*/ 549055 w 2032000"/>
              <a:gd name="connsiteY422" fmla="*/ 14762 h 43602"/>
              <a:gd name="connsiteX423" fmla="*/ 539000 w 2032000"/>
              <a:gd name="connsiteY423" fmla="*/ 15821 h 43602"/>
              <a:gd name="connsiteX424" fmla="*/ 530269 w 2032000"/>
              <a:gd name="connsiteY424" fmla="*/ 17673 h 43602"/>
              <a:gd name="connsiteX425" fmla="*/ 522596 w 2032000"/>
              <a:gd name="connsiteY425" fmla="*/ 20318 h 43602"/>
              <a:gd name="connsiteX426" fmla="*/ 515717 w 2032000"/>
              <a:gd name="connsiteY426" fmla="*/ 22964 h 43602"/>
              <a:gd name="connsiteX427" fmla="*/ 509632 w 2032000"/>
              <a:gd name="connsiteY427" fmla="*/ 25610 h 43602"/>
              <a:gd name="connsiteX428" fmla="*/ 503282 w 2032000"/>
              <a:gd name="connsiteY428" fmla="*/ 28785 h 43602"/>
              <a:gd name="connsiteX429" fmla="*/ 496932 w 2032000"/>
              <a:gd name="connsiteY429" fmla="*/ 31960 h 43602"/>
              <a:gd name="connsiteX430" fmla="*/ 490846 w 2032000"/>
              <a:gd name="connsiteY430" fmla="*/ 35135 h 43602"/>
              <a:gd name="connsiteX431" fmla="*/ 483967 w 2032000"/>
              <a:gd name="connsiteY431" fmla="*/ 37781 h 43602"/>
              <a:gd name="connsiteX432" fmla="*/ 476294 w 2032000"/>
              <a:gd name="connsiteY432" fmla="*/ 40162 h 43602"/>
              <a:gd name="connsiteX433" fmla="*/ 467563 w 2032000"/>
              <a:gd name="connsiteY433" fmla="*/ 42014 h 43602"/>
              <a:gd name="connsiteX434" fmla="*/ 457509 w 2032000"/>
              <a:gd name="connsiteY434" fmla="*/ 43337 h 43602"/>
              <a:gd name="connsiteX435" fmla="*/ 446132 w 2032000"/>
              <a:gd name="connsiteY435" fmla="*/ 43602 h 43602"/>
              <a:gd name="connsiteX436" fmla="*/ 434755 w 2032000"/>
              <a:gd name="connsiteY436" fmla="*/ 43337 h 43602"/>
              <a:gd name="connsiteX437" fmla="*/ 424700 w 2032000"/>
              <a:gd name="connsiteY437" fmla="*/ 42014 h 43602"/>
              <a:gd name="connsiteX438" fmla="*/ 415969 w 2032000"/>
              <a:gd name="connsiteY438" fmla="*/ 40162 h 43602"/>
              <a:gd name="connsiteX439" fmla="*/ 408296 w 2032000"/>
              <a:gd name="connsiteY439" fmla="*/ 37781 h 43602"/>
              <a:gd name="connsiteX440" fmla="*/ 401417 w 2032000"/>
              <a:gd name="connsiteY440" fmla="*/ 35135 h 43602"/>
              <a:gd name="connsiteX441" fmla="*/ 395332 w 2032000"/>
              <a:gd name="connsiteY441" fmla="*/ 31960 h 43602"/>
              <a:gd name="connsiteX442" fmla="*/ 388982 w 2032000"/>
              <a:gd name="connsiteY442" fmla="*/ 28785 h 43602"/>
              <a:gd name="connsiteX443" fmla="*/ 382632 w 2032000"/>
              <a:gd name="connsiteY443" fmla="*/ 25610 h 43602"/>
              <a:gd name="connsiteX444" fmla="*/ 376546 w 2032000"/>
              <a:gd name="connsiteY444" fmla="*/ 22964 h 43602"/>
              <a:gd name="connsiteX445" fmla="*/ 369667 w 2032000"/>
              <a:gd name="connsiteY445" fmla="*/ 20318 h 43602"/>
              <a:gd name="connsiteX446" fmla="*/ 361994 w 2032000"/>
              <a:gd name="connsiteY446" fmla="*/ 17673 h 43602"/>
              <a:gd name="connsiteX447" fmla="*/ 353263 w 2032000"/>
              <a:gd name="connsiteY447" fmla="*/ 15821 h 43602"/>
              <a:gd name="connsiteX448" fmla="*/ 343209 w 2032000"/>
              <a:gd name="connsiteY448" fmla="*/ 14762 h 43602"/>
              <a:gd name="connsiteX449" fmla="*/ 331832 w 2032000"/>
              <a:gd name="connsiteY449" fmla="*/ 14233 h 43602"/>
              <a:gd name="connsiteX450" fmla="*/ 320455 w 2032000"/>
              <a:gd name="connsiteY450" fmla="*/ 14762 h 43602"/>
              <a:gd name="connsiteX451" fmla="*/ 310400 w 2032000"/>
              <a:gd name="connsiteY451" fmla="*/ 15821 h 43602"/>
              <a:gd name="connsiteX452" fmla="*/ 301669 w 2032000"/>
              <a:gd name="connsiteY452" fmla="*/ 17673 h 43602"/>
              <a:gd name="connsiteX453" fmla="*/ 293996 w 2032000"/>
              <a:gd name="connsiteY453" fmla="*/ 20318 h 43602"/>
              <a:gd name="connsiteX454" fmla="*/ 287117 w 2032000"/>
              <a:gd name="connsiteY454" fmla="*/ 22964 h 43602"/>
              <a:gd name="connsiteX455" fmla="*/ 281032 w 2032000"/>
              <a:gd name="connsiteY455" fmla="*/ 25610 h 43602"/>
              <a:gd name="connsiteX456" fmla="*/ 274682 w 2032000"/>
              <a:gd name="connsiteY456" fmla="*/ 28785 h 43602"/>
              <a:gd name="connsiteX457" fmla="*/ 268332 w 2032000"/>
              <a:gd name="connsiteY457" fmla="*/ 31960 h 43602"/>
              <a:gd name="connsiteX458" fmla="*/ 262246 w 2032000"/>
              <a:gd name="connsiteY458" fmla="*/ 35135 h 43602"/>
              <a:gd name="connsiteX459" fmla="*/ 255367 w 2032000"/>
              <a:gd name="connsiteY459" fmla="*/ 37781 h 43602"/>
              <a:gd name="connsiteX460" fmla="*/ 247694 w 2032000"/>
              <a:gd name="connsiteY460" fmla="*/ 40162 h 43602"/>
              <a:gd name="connsiteX461" fmla="*/ 238963 w 2032000"/>
              <a:gd name="connsiteY461" fmla="*/ 42014 h 43602"/>
              <a:gd name="connsiteX462" fmla="*/ 228909 w 2032000"/>
              <a:gd name="connsiteY462" fmla="*/ 43337 h 43602"/>
              <a:gd name="connsiteX463" fmla="*/ 217532 w 2032000"/>
              <a:gd name="connsiteY463" fmla="*/ 43602 h 43602"/>
              <a:gd name="connsiteX464" fmla="*/ 206155 w 2032000"/>
              <a:gd name="connsiteY464" fmla="*/ 43337 h 43602"/>
              <a:gd name="connsiteX465" fmla="*/ 196100 w 2032000"/>
              <a:gd name="connsiteY465" fmla="*/ 42014 h 43602"/>
              <a:gd name="connsiteX466" fmla="*/ 187369 w 2032000"/>
              <a:gd name="connsiteY466" fmla="*/ 40162 h 43602"/>
              <a:gd name="connsiteX467" fmla="*/ 179696 w 2032000"/>
              <a:gd name="connsiteY467" fmla="*/ 37781 h 43602"/>
              <a:gd name="connsiteX468" fmla="*/ 172817 w 2032000"/>
              <a:gd name="connsiteY468" fmla="*/ 35135 h 43602"/>
              <a:gd name="connsiteX469" fmla="*/ 166732 w 2032000"/>
              <a:gd name="connsiteY469" fmla="*/ 31960 h 43602"/>
              <a:gd name="connsiteX470" fmla="*/ 160382 w 2032000"/>
              <a:gd name="connsiteY470" fmla="*/ 28785 h 43602"/>
              <a:gd name="connsiteX471" fmla="*/ 154032 w 2032000"/>
              <a:gd name="connsiteY471" fmla="*/ 25610 h 43602"/>
              <a:gd name="connsiteX472" fmla="*/ 147946 w 2032000"/>
              <a:gd name="connsiteY472" fmla="*/ 22964 h 43602"/>
              <a:gd name="connsiteX473" fmla="*/ 141067 w 2032000"/>
              <a:gd name="connsiteY473" fmla="*/ 20318 h 43602"/>
              <a:gd name="connsiteX474" fmla="*/ 133394 w 2032000"/>
              <a:gd name="connsiteY474" fmla="*/ 17673 h 43602"/>
              <a:gd name="connsiteX475" fmla="*/ 124663 w 2032000"/>
              <a:gd name="connsiteY475" fmla="*/ 15821 h 43602"/>
              <a:gd name="connsiteX476" fmla="*/ 114609 w 2032000"/>
              <a:gd name="connsiteY476" fmla="*/ 14762 h 43602"/>
              <a:gd name="connsiteX477" fmla="*/ 103232 w 2032000"/>
              <a:gd name="connsiteY477" fmla="*/ 14233 h 43602"/>
              <a:gd name="connsiteX478" fmla="*/ 91855 w 2032000"/>
              <a:gd name="connsiteY478" fmla="*/ 14762 h 43602"/>
              <a:gd name="connsiteX479" fmla="*/ 81800 w 2032000"/>
              <a:gd name="connsiteY479" fmla="*/ 15821 h 43602"/>
              <a:gd name="connsiteX480" fmla="*/ 73069 w 2032000"/>
              <a:gd name="connsiteY480" fmla="*/ 17673 h 43602"/>
              <a:gd name="connsiteX481" fmla="*/ 65396 w 2032000"/>
              <a:gd name="connsiteY481" fmla="*/ 20318 h 43602"/>
              <a:gd name="connsiteX482" fmla="*/ 58517 w 2032000"/>
              <a:gd name="connsiteY482" fmla="*/ 22964 h 43602"/>
              <a:gd name="connsiteX483" fmla="*/ 52432 w 2032000"/>
              <a:gd name="connsiteY483" fmla="*/ 25610 h 43602"/>
              <a:gd name="connsiteX484" fmla="*/ 46082 w 2032000"/>
              <a:gd name="connsiteY484" fmla="*/ 28785 h 43602"/>
              <a:gd name="connsiteX485" fmla="*/ 39732 w 2032000"/>
              <a:gd name="connsiteY485" fmla="*/ 31960 h 43602"/>
              <a:gd name="connsiteX486" fmla="*/ 33646 w 2032000"/>
              <a:gd name="connsiteY486" fmla="*/ 35135 h 43602"/>
              <a:gd name="connsiteX487" fmla="*/ 26767 w 2032000"/>
              <a:gd name="connsiteY487" fmla="*/ 37781 h 43602"/>
              <a:gd name="connsiteX488" fmla="*/ 19094 w 2032000"/>
              <a:gd name="connsiteY488" fmla="*/ 40162 h 43602"/>
              <a:gd name="connsiteX489" fmla="*/ 10363 w 2032000"/>
              <a:gd name="connsiteY489" fmla="*/ 42014 h 43602"/>
              <a:gd name="connsiteX490" fmla="*/ 309 w 2032000"/>
              <a:gd name="connsiteY490" fmla="*/ 43337 h 43602"/>
              <a:gd name="connsiteX491" fmla="*/ 0 w 2032000"/>
              <a:gd name="connsiteY491" fmla="*/ 43344 h 43602"/>
              <a:gd name="connsiteX492" fmla="*/ 0 w 2032000"/>
              <a:gd name="connsiteY492" fmla="*/ 29111 h 43602"/>
              <a:gd name="connsiteX493" fmla="*/ 309 w 2032000"/>
              <a:gd name="connsiteY493" fmla="*/ 29104 h 43602"/>
              <a:gd name="connsiteX494" fmla="*/ 10363 w 2032000"/>
              <a:gd name="connsiteY494" fmla="*/ 27781 h 43602"/>
              <a:gd name="connsiteX495" fmla="*/ 19094 w 2032000"/>
              <a:gd name="connsiteY495" fmla="*/ 25929 h 43602"/>
              <a:gd name="connsiteX496" fmla="*/ 26767 w 2032000"/>
              <a:gd name="connsiteY496" fmla="*/ 23548 h 43602"/>
              <a:gd name="connsiteX497" fmla="*/ 33646 w 2032000"/>
              <a:gd name="connsiteY497" fmla="*/ 20902 h 43602"/>
              <a:gd name="connsiteX498" fmla="*/ 39732 w 2032000"/>
              <a:gd name="connsiteY498" fmla="*/ 17727 h 43602"/>
              <a:gd name="connsiteX499" fmla="*/ 46082 w 2032000"/>
              <a:gd name="connsiteY499" fmla="*/ 14552 h 43602"/>
              <a:gd name="connsiteX500" fmla="*/ 52432 w 2032000"/>
              <a:gd name="connsiteY500" fmla="*/ 11377 h 43602"/>
              <a:gd name="connsiteX501" fmla="*/ 58517 w 2032000"/>
              <a:gd name="connsiteY501" fmla="*/ 8731 h 43602"/>
              <a:gd name="connsiteX502" fmla="*/ 65396 w 2032000"/>
              <a:gd name="connsiteY502" fmla="*/ 6085 h 43602"/>
              <a:gd name="connsiteX503" fmla="*/ 73069 w 2032000"/>
              <a:gd name="connsiteY503" fmla="*/ 3440 h 43602"/>
              <a:gd name="connsiteX504" fmla="*/ 81800 w 2032000"/>
              <a:gd name="connsiteY504" fmla="*/ 1588 h 43602"/>
              <a:gd name="connsiteX505" fmla="*/ 91855 w 2032000"/>
              <a:gd name="connsiteY505" fmla="*/ 529 h 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2032000" h="43602">
                <a:moveTo>
                  <a:pt x="103232" y="0"/>
                </a:moveTo>
                <a:lnTo>
                  <a:pt x="114609" y="529"/>
                </a:lnTo>
                <a:lnTo>
                  <a:pt x="124663" y="1588"/>
                </a:lnTo>
                <a:lnTo>
                  <a:pt x="133394" y="3440"/>
                </a:lnTo>
                <a:lnTo>
                  <a:pt x="141067" y="6085"/>
                </a:lnTo>
                <a:lnTo>
                  <a:pt x="147946" y="8731"/>
                </a:lnTo>
                <a:lnTo>
                  <a:pt x="154032" y="11377"/>
                </a:lnTo>
                <a:lnTo>
                  <a:pt x="160382" y="14552"/>
                </a:lnTo>
                <a:lnTo>
                  <a:pt x="166732" y="17727"/>
                </a:lnTo>
                <a:lnTo>
                  <a:pt x="172817" y="20902"/>
                </a:lnTo>
                <a:lnTo>
                  <a:pt x="179696" y="23548"/>
                </a:lnTo>
                <a:lnTo>
                  <a:pt x="187369" y="25929"/>
                </a:lnTo>
                <a:lnTo>
                  <a:pt x="196100" y="27781"/>
                </a:lnTo>
                <a:lnTo>
                  <a:pt x="206155" y="29104"/>
                </a:lnTo>
                <a:lnTo>
                  <a:pt x="217532" y="29369"/>
                </a:lnTo>
                <a:lnTo>
                  <a:pt x="228909" y="29104"/>
                </a:lnTo>
                <a:lnTo>
                  <a:pt x="238963" y="27781"/>
                </a:lnTo>
                <a:lnTo>
                  <a:pt x="247694" y="25929"/>
                </a:lnTo>
                <a:lnTo>
                  <a:pt x="255367" y="23548"/>
                </a:lnTo>
                <a:lnTo>
                  <a:pt x="262246" y="20902"/>
                </a:lnTo>
                <a:lnTo>
                  <a:pt x="268332" y="17727"/>
                </a:lnTo>
                <a:lnTo>
                  <a:pt x="274682" y="14552"/>
                </a:lnTo>
                <a:lnTo>
                  <a:pt x="281032" y="11377"/>
                </a:lnTo>
                <a:lnTo>
                  <a:pt x="287117" y="8731"/>
                </a:lnTo>
                <a:lnTo>
                  <a:pt x="293996" y="6085"/>
                </a:lnTo>
                <a:lnTo>
                  <a:pt x="301669" y="3440"/>
                </a:lnTo>
                <a:lnTo>
                  <a:pt x="310400" y="1588"/>
                </a:lnTo>
                <a:lnTo>
                  <a:pt x="320455" y="529"/>
                </a:lnTo>
                <a:lnTo>
                  <a:pt x="331832" y="0"/>
                </a:lnTo>
                <a:lnTo>
                  <a:pt x="343209" y="529"/>
                </a:lnTo>
                <a:lnTo>
                  <a:pt x="353263" y="1588"/>
                </a:lnTo>
                <a:lnTo>
                  <a:pt x="361994" y="3440"/>
                </a:lnTo>
                <a:lnTo>
                  <a:pt x="369667" y="6085"/>
                </a:lnTo>
                <a:lnTo>
                  <a:pt x="376546" y="8731"/>
                </a:lnTo>
                <a:lnTo>
                  <a:pt x="382632" y="11377"/>
                </a:lnTo>
                <a:lnTo>
                  <a:pt x="388982" y="14552"/>
                </a:lnTo>
                <a:lnTo>
                  <a:pt x="395332" y="17727"/>
                </a:lnTo>
                <a:lnTo>
                  <a:pt x="401417" y="20902"/>
                </a:lnTo>
                <a:lnTo>
                  <a:pt x="408296" y="23548"/>
                </a:lnTo>
                <a:lnTo>
                  <a:pt x="415969" y="25929"/>
                </a:lnTo>
                <a:lnTo>
                  <a:pt x="424700" y="27781"/>
                </a:lnTo>
                <a:lnTo>
                  <a:pt x="434755" y="29104"/>
                </a:lnTo>
                <a:lnTo>
                  <a:pt x="446132" y="29369"/>
                </a:lnTo>
                <a:lnTo>
                  <a:pt x="457509" y="29104"/>
                </a:lnTo>
                <a:lnTo>
                  <a:pt x="467563" y="27781"/>
                </a:lnTo>
                <a:lnTo>
                  <a:pt x="476294" y="25929"/>
                </a:lnTo>
                <a:lnTo>
                  <a:pt x="483967" y="23548"/>
                </a:lnTo>
                <a:lnTo>
                  <a:pt x="490846" y="20902"/>
                </a:lnTo>
                <a:lnTo>
                  <a:pt x="496932" y="17727"/>
                </a:lnTo>
                <a:lnTo>
                  <a:pt x="503282" y="14552"/>
                </a:lnTo>
                <a:lnTo>
                  <a:pt x="509632" y="11377"/>
                </a:lnTo>
                <a:lnTo>
                  <a:pt x="515717" y="8731"/>
                </a:lnTo>
                <a:lnTo>
                  <a:pt x="522596" y="6085"/>
                </a:lnTo>
                <a:lnTo>
                  <a:pt x="530269" y="3440"/>
                </a:lnTo>
                <a:lnTo>
                  <a:pt x="539000" y="1588"/>
                </a:lnTo>
                <a:lnTo>
                  <a:pt x="549055" y="529"/>
                </a:lnTo>
                <a:lnTo>
                  <a:pt x="560167" y="0"/>
                </a:lnTo>
                <a:lnTo>
                  <a:pt x="571809" y="529"/>
                </a:lnTo>
                <a:lnTo>
                  <a:pt x="581863" y="1588"/>
                </a:lnTo>
                <a:lnTo>
                  <a:pt x="590594" y="3440"/>
                </a:lnTo>
                <a:lnTo>
                  <a:pt x="598267" y="6085"/>
                </a:lnTo>
                <a:lnTo>
                  <a:pt x="605146" y="8731"/>
                </a:lnTo>
                <a:lnTo>
                  <a:pt x="611232" y="11377"/>
                </a:lnTo>
                <a:lnTo>
                  <a:pt x="617582" y="14552"/>
                </a:lnTo>
                <a:lnTo>
                  <a:pt x="623932" y="17727"/>
                </a:lnTo>
                <a:lnTo>
                  <a:pt x="630017" y="20902"/>
                </a:lnTo>
                <a:lnTo>
                  <a:pt x="636896" y="23548"/>
                </a:lnTo>
                <a:lnTo>
                  <a:pt x="644569" y="25929"/>
                </a:lnTo>
                <a:lnTo>
                  <a:pt x="653300" y="27781"/>
                </a:lnTo>
                <a:lnTo>
                  <a:pt x="663355" y="29104"/>
                </a:lnTo>
                <a:lnTo>
                  <a:pt x="674732" y="29369"/>
                </a:lnTo>
                <a:lnTo>
                  <a:pt x="686109" y="29104"/>
                </a:lnTo>
                <a:lnTo>
                  <a:pt x="696163" y="27781"/>
                </a:lnTo>
                <a:lnTo>
                  <a:pt x="704894" y="25929"/>
                </a:lnTo>
                <a:lnTo>
                  <a:pt x="712567" y="23548"/>
                </a:lnTo>
                <a:lnTo>
                  <a:pt x="719446" y="20902"/>
                </a:lnTo>
                <a:lnTo>
                  <a:pt x="725532" y="17727"/>
                </a:lnTo>
                <a:lnTo>
                  <a:pt x="738232" y="11377"/>
                </a:lnTo>
                <a:lnTo>
                  <a:pt x="744317" y="8731"/>
                </a:lnTo>
                <a:lnTo>
                  <a:pt x="751196" y="6085"/>
                </a:lnTo>
                <a:lnTo>
                  <a:pt x="758869" y="3440"/>
                </a:lnTo>
                <a:lnTo>
                  <a:pt x="767600" y="1588"/>
                </a:lnTo>
                <a:lnTo>
                  <a:pt x="777655" y="529"/>
                </a:lnTo>
                <a:lnTo>
                  <a:pt x="789032" y="0"/>
                </a:lnTo>
                <a:lnTo>
                  <a:pt x="800409" y="529"/>
                </a:lnTo>
                <a:lnTo>
                  <a:pt x="810463" y="1588"/>
                </a:lnTo>
                <a:lnTo>
                  <a:pt x="819194" y="3440"/>
                </a:lnTo>
                <a:lnTo>
                  <a:pt x="826867" y="6085"/>
                </a:lnTo>
                <a:lnTo>
                  <a:pt x="833746" y="8731"/>
                </a:lnTo>
                <a:lnTo>
                  <a:pt x="839832" y="11377"/>
                </a:lnTo>
                <a:lnTo>
                  <a:pt x="846182" y="14552"/>
                </a:lnTo>
                <a:lnTo>
                  <a:pt x="852532" y="17727"/>
                </a:lnTo>
                <a:lnTo>
                  <a:pt x="858617" y="20902"/>
                </a:lnTo>
                <a:lnTo>
                  <a:pt x="865496" y="23548"/>
                </a:lnTo>
                <a:lnTo>
                  <a:pt x="873169" y="25929"/>
                </a:lnTo>
                <a:lnTo>
                  <a:pt x="881900" y="27781"/>
                </a:lnTo>
                <a:lnTo>
                  <a:pt x="891955" y="29104"/>
                </a:lnTo>
                <a:lnTo>
                  <a:pt x="901700" y="29331"/>
                </a:lnTo>
                <a:lnTo>
                  <a:pt x="911445" y="29104"/>
                </a:lnTo>
                <a:lnTo>
                  <a:pt x="921499" y="27781"/>
                </a:lnTo>
                <a:lnTo>
                  <a:pt x="930231" y="25929"/>
                </a:lnTo>
                <a:lnTo>
                  <a:pt x="937904" y="23548"/>
                </a:lnTo>
                <a:lnTo>
                  <a:pt x="944783" y="20902"/>
                </a:lnTo>
                <a:lnTo>
                  <a:pt x="950868" y="17727"/>
                </a:lnTo>
                <a:lnTo>
                  <a:pt x="957218" y="14552"/>
                </a:lnTo>
                <a:lnTo>
                  <a:pt x="963568" y="11377"/>
                </a:lnTo>
                <a:lnTo>
                  <a:pt x="969654" y="8731"/>
                </a:lnTo>
                <a:lnTo>
                  <a:pt x="976533" y="6085"/>
                </a:lnTo>
                <a:lnTo>
                  <a:pt x="984206" y="3440"/>
                </a:lnTo>
                <a:lnTo>
                  <a:pt x="992937" y="1588"/>
                </a:lnTo>
                <a:lnTo>
                  <a:pt x="1002991" y="529"/>
                </a:lnTo>
                <a:lnTo>
                  <a:pt x="1014368" y="0"/>
                </a:lnTo>
                <a:lnTo>
                  <a:pt x="1016000" y="76"/>
                </a:lnTo>
                <a:lnTo>
                  <a:pt x="1017632" y="0"/>
                </a:lnTo>
                <a:lnTo>
                  <a:pt x="1029009" y="529"/>
                </a:lnTo>
                <a:lnTo>
                  <a:pt x="1039063" y="1588"/>
                </a:lnTo>
                <a:lnTo>
                  <a:pt x="1047794" y="3440"/>
                </a:lnTo>
                <a:lnTo>
                  <a:pt x="1055467" y="6085"/>
                </a:lnTo>
                <a:lnTo>
                  <a:pt x="1062346" y="8731"/>
                </a:lnTo>
                <a:lnTo>
                  <a:pt x="1068432" y="11377"/>
                </a:lnTo>
                <a:lnTo>
                  <a:pt x="1074782" y="14552"/>
                </a:lnTo>
                <a:lnTo>
                  <a:pt x="1081132" y="17727"/>
                </a:lnTo>
                <a:lnTo>
                  <a:pt x="1087217" y="20902"/>
                </a:lnTo>
                <a:lnTo>
                  <a:pt x="1094096" y="23548"/>
                </a:lnTo>
                <a:lnTo>
                  <a:pt x="1101769" y="25929"/>
                </a:lnTo>
                <a:lnTo>
                  <a:pt x="1110501" y="27781"/>
                </a:lnTo>
                <a:lnTo>
                  <a:pt x="1120555" y="29104"/>
                </a:lnTo>
                <a:lnTo>
                  <a:pt x="1130300" y="29331"/>
                </a:lnTo>
                <a:lnTo>
                  <a:pt x="1140045" y="29104"/>
                </a:lnTo>
                <a:lnTo>
                  <a:pt x="1150100" y="27781"/>
                </a:lnTo>
                <a:lnTo>
                  <a:pt x="1158831" y="25929"/>
                </a:lnTo>
                <a:lnTo>
                  <a:pt x="1166504" y="23548"/>
                </a:lnTo>
                <a:lnTo>
                  <a:pt x="1173383" y="20902"/>
                </a:lnTo>
                <a:lnTo>
                  <a:pt x="1179468" y="17727"/>
                </a:lnTo>
                <a:lnTo>
                  <a:pt x="1185818" y="14552"/>
                </a:lnTo>
                <a:lnTo>
                  <a:pt x="1192168" y="11377"/>
                </a:lnTo>
                <a:lnTo>
                  <a:pt x="1198254" y="8731"/>
                </a:lnTo>
                <a:lnTo>
                  <a:pt x="1205133" y="6085"/>
                </a:lnTo>
                <a:lnTo>
                  <a:pt x="1212806" y="3440"/>
                </a:lnTo>
                <a:lnTo>
                  <a:pt x="1221537" y="1588"/>
                </a:lnTo>
                <a:lnTo>
                  <a:pt x="1231591" y="529"/>
                </a:lnTo>
                <a:lnTo>
                  <a:pt x="1242968" y="0"/>
                </a:lnTo>
                <a:lnTo>
                  <a:pt x="1254345" y="529"/>
                </a:lnTo>
                <a:lnTo>
                  <a:pt x="1264400" y="1588"/>
                </a:lnTo>
                <a:lnTo>
                  <a:pt x="1273131" y="3440"/>
                </a:lnTo>
                <a:lnTo>
                  <a:pt x="1280804" y="6085"/>
                </a:lnTo>
                <a:lnTo>
                  <a:pt x="1287683" y="8731"/>
                </a:lnTo>
                <a:lnTo>
                  <a:pt x="1293768" y="11377"/>
                </a:lnTo>
                <a:lnTo>
                  <a:pt x="1300118" y="14552"/>
                </a:lnTo>
                <a:lnTo>
                  <a:pt x="1306468" y="17727"/>
                </a:lnTo>
                <a:lnTo>
                  <a:pt x="1312554" y="20902"/>
                </a:lnTo>
                <a:lnTo>
                  <a:pt x="1319433" y="23548"/>
                </a:lnTo>
                <a:lnTo>
                  <a:pt x="1327106" y="25929"/>
                </a:lnTo>
                <a:lnTo>
                  <a:pt x="1335837" y="27781"/>
                </a:lnTo>
                <a:lnTo>
                  <a:pt x="1345891" y="29104"/>
                </a:lnTo>
                <a:lnTo>
                  <a:pt x="1357268" y="29369"/>
                </a:lnTo>
                <a:lnTo>
                  <a:pt x="1368645" y="29104"/>
                </a:lnTo>
                <a:lnTo>
                  <a:pt x="1378700" y="27781"/>
                </a:lnTo>
                <a:lnTo>
                  <a:pt x="1387431" y="25929"/>
                </a:lnTo>
                <a:lnTo>
                  <a:pt x="1395104" y="23548"/>
                </a:lnTo>
                <a:lnTo>
                  <a:pt x="1401983" y="20902"/>
                </a:lnTo>
                <a:lnTo>
                  <a:pt x="1408068" y="17727"/>
                </a:lnTo>
                <a:lnTo>
                  <a:pt x="1414418" y="14552"/>
                </a:lnTo>
                <a:lnTo>
                  <a:pt x="1420768" y="11377"/>
                </a:lnTo>
                <a:lnTo>
                  <a:pt x="1426854" y="8731"/>
                </a:lnTo>
                <a:lnTo>
                  <a:pt x="1433733" y="6085"/>
                </a:lnTo>
                <a:lnTo>
                  <a:pt x="1441406" y="3440"/>
                </a:lnTo>
                <a:lnTo>
                  <a:pt x="1450137" y="1588"/>
                </a:lnTo>
                <a:lnTo>
                  <a:pt x="1460191" y="529"/>
                </a:lnTo>
                <a:lnTo>
                  <a:pt x="1471304" y="0"/>
                </a:lnTo>
                <a:lnTo>
                  <a:pt x="1482945" y="529"/>
                </a:lnTo>
                <a:lnTo>
                  <a:pt x="1493000" y="1588"/>
                </a:lnTo>
                <a:lnTo>
                  <a:pt x="1501731" y="3440"/>
                </a:lnTo>
                <a:lnTo>
                  <a:pt x="1509404" y="6085"/>
                </a:lnTo>
                <a:lnTo>
                  <a:pt x="1516283" y="8731"/>
                </a:lnTo>
                <a:lnTo>
                  <a:pt x="1522368" y="11377"/>
                </a:lnTo>
                <a:lnTo>
                  <a:pt x="1528718" y="14552"/>
                </a:lnTo>
                <a:lnTo>
                  <a:pt x="1535068" y="17727"/>
                </a:lnTo>
                <a:lnTo>
                  <a:pt x="1541154" y="20902"/>
                </a:lnTo>
                <a:lnTo>
                  <a:pt x="1548033" y="23548"/>
                </a:lnTo>
                <a:lnTo>
                  <a:pt x="1555706" y="25929"/>
                </a:lnTo>
                <a:lnTo>
                  <a:pt x="1564437" y="27781"/>
                </a:lnTo>
                <a:lnTo>
                  <a:pt x="1574491" y="29104"/>
                </a:lnTo>
                <a:lnTo>
                  <a:pt x="1585868" y="29369"/>
                </a:lnTo>
                <a:lnTo>
                  <a:pt x="1597245" y="29104"/>
                </a:lnTo>
                <a:lnTo>
                  <a:pt x="1607300" y="27781"/>
                </a:lnTo>
                <a:lnTo>
                  <a:pt x="1616031" y="25929"/>
                </a:lnTo>
                <a:lnTo>
                  <a:pt x="1623704" y="23548"/>
                </a:lnTo>
                <a:lnTo>
                  <a:pt x="1630583" y="20902"/>
                </a:lnTo>
                <a:lnTo>
                  <a:pt x="1636668" y="17727"/>
                </a:lnTo>
                <a:lnTo>
                  <a:pt x="1649368" y="11377"/>
                </a:lnTo>
                <a:lnTo>
                  <a:pt x="1655454" y="8731"/>
                </a:lnTo>
                <a:lnTo>
                  <a:pt x="1662333" y="6085"/>
                </a:lnTo>
                <a:lnTo>
                  <a:pt x="1670006" y="3440"/>
                </a:lnTo>
                <a:lnTo>
                  <a:pt x="1678737" y="1588"/>
                </a:lnTo>
                <a:lnTo>
                  <a:pt x="1688791" y="529"/>
                </a:lnTo>
                <a:lnTo>
                  <a:pt x="1700168" y="0"/>
                </a:lnTo>
                <a:lnTo>
                  <a:pt x="1711545" y="529"/>
                </a:lnTo>
                <a:lnTo>
                  <a:pt x="1721600" y="1588"/>
                </a:lnTo>
                <a:lnTo>
                  <a:pt x="1730331" y="3440"/>
                </a:lnTo>
                <a:lnTo>
                  <a:pt x="1738004" y="6085"/>
                </a:lnTo>
                <a:lnTo>
                  <a:pt x="1744883" y="8731"/>
                </a:lnTo>
                <a:lnTo>
                  <a:pt x="1750968" y="11377"/>
                </a:lnTo>
                <a:lnTo>
                  <a:pt x="1757318" y="14552"/>
                </a:lnTo>
                <a:lnTo>
                  <a:pt x="1763668" y="17727"/>
                </a:lnTo>
                <a:lnTo>
                  <a:pt x="1769754" y="20902"/>
                </a:lnTo>
                <a:lnTo>
                  <a:pt x="1776633" y="23548"/>
                </a:lnTo>
                <a:lnTo>
                  <a:pt x="1784306" y="25929"/>
                </a:lnTo>
                <a:lnTo>
                  <a:pt x="1793037" y="27781"/>
                </a:lnTo>
                <a:lnTo>
                  <a:pt x="1803091" y="29104"/>
                </a:lnTo>
                <a:lnTo>
                  <a:pt x="1814468" y="29369"/>
                </a:lnTo>
                <a:lnTo>
                  <a:pt x="1825845" y="29104"/>
                </a:lnTo>
                <a:lnTo>
                  <a:pt x="1835900" y="27781"/>
                </a:lnTo>
                <a:lnTo>
                  <a:pt x="1844631" y="25929"/>
                </a:lnTo>
                <a:lnTo>
                  <a:pt x="1852304" y="23548"/>
                </a:lnTo>
                <a:lnTo>
                  <a:pt x="1859183" y="20902"/>
                </a:lnTo>
                <a:lnTo>
                  <a:pt x="1865268" y="17727"/>
                </a:lnTo>
                <a:lnTo>
                  <a:pt x="1871618" y="14552"/>
                </a:lnTo>
                <a:lnTo>
                  <a:pt x="1877968" y="11377"/>
                </a:lnTo>
                <a:lnTo>
                  <a:pt x="1884054" y="8731"/>
                </a:lnTo>
                <a:lnTo>
                  <a:pt x="1890933" y="6085"/>
                </a:lnTo>
                <a:lnTo>
                  <a:pt x="1898606" y="3440"/>
                </a:lnTo>
                <a:lnTo>
                  <a:pt x="1907337" y="1588"/>
                </a:lnTo>
                <a:lnTo>
                  <a:pt x="1917391" y="529"/>
                </a:lnTo>
                <a:lnTo>
                  <a:pt x="1928768" y="0"/>
                </a:lnTo>
                <a:lnTo>
                  <a:pt x="1940145" y="529"/>
                </a:lnTo>
                <a:lnTo>
                  <a:pt x="1950200" y="1588"/>
                </a:lnTo>
                <a:lnTo>
                  <a:pt x="1958931" y="3440"/>
                </a:lnTo>
                <a:lnTo>
                  <a:pt x="1966604" y="6085"/>
                </a:lnTo>
                <a:lnTo>
                  <a:pt x="1973483" y="8731"/>
                </a:lnTo>
                <a:lnTo>
                  <a:pt x="1979568" y="11377"/>
                </a:lnTo>
                <a:lnTo>
                  <a:pt x="1985918" y="14552"/>
                </a:lnTo>
                <a:lnTo>
                  <a:pt x="1992268" y="17727"/>
                </a:lnTo>
                <a:lnTo>
                  <a:pt x="1998354" y="20902"/>
                </a:lnTo>
                <a:lnTo>
                  <a:pt x="2005233" y="23548"/>
                </a:lnTo>
                <a:lnTo>
                  <a:pt x="2012906" y="25929"/>
                </a:lnTo>
                <a:lnTo>
                  <a:pt x="2021637" y="27781"/>
                </a:lnTo>
                <a:lnTo>
                  <a:pt x="2031691" y="29104"/>
                </a:lnTo>
                <a:lnTo>
                  <a:pt x="2032000" y="29111"/>
                </a:lnTo>
                <a:lnTo>
                  <a:pt x="2032000" y="43344"/>
                </a:lnTo>
                <a:lnTo>
                  <a:pt x="2031691" y="43337"/>
                </a:lnTo>
                <a:lnTo>
                  <a:pt x="2021637" y="42014"/>
                </a:lnTo>
                <a:lnTo>
                  <a:pt x="2012906" y="40162"/>
                </a:lnTo>
                <a:lnTo>
                  <a:pt x="2005233" y="37781"/>
                </a:lnTo>
                <a:lnTo>
                  <a:pt x="1998354" y="35135"/>
                </a:lnTo>
                <a:lnTo>
                  <a:pt x="1992268" y="31960"/>
                </a:lnTo>
                <a:lnTo>
                  <a:pt x="1985918" y="28785"/>
                </a:lnTo>
                <a:lnTo>
                  <a:pt x="1979568" y="25610"/>
                </a:lnTo>
                <a:lnTo>
                  <a:pt x="1973483" y="22964"/>
                </a:lnTo>
                <a:lnTo>
                  <a:pt x="1966604" y="20318"/>
                </a:lnTo>
                <a:lnTo>
                  <a:pt x="1958931" y="17673"/>
                </a:lnTo>
                <a:lnTo>
                  <a:pt x="1950200" y="15821"/>
                </a:lnTo>
                <a:lnTo>
                  <a:pt x="1940145" y="14762"/>
                </a:lnTo>
                <a:lnTo>
                  <a:pt x="1928768" y="14233"/>
                </a:lnTo>
                <a:lnTo>
                  <a:pt x="1917391" y="14762"/>
                </a:lnTo>
                <a:lnTo>
                  <a:pt x="1907337" y="15821"/>
                </a:lnTo>
                <a:lnTo>
                  <a:pt x="1898606" y="17673"/>
                </a:lnTo>
                <a:lnTo>
                  <a:pt x="1890933" y="20318"/>
                </a:lnTo>
                <a:lnTo>
                  <a:pt x="1884054" y="22964"/>
                </a:lnTo>
                <a:lnTo>
                  <a:pt x="1877968" y="25610"/>
                </a:lnTo>
                <a:lnTo>
                  <a:pt x="1871618" y="28785"/>
                </a:lnTo>
                <a:lnTo>
                  <a:pt x="1865268" y="31960"/>
                </a:lnTo>
                <a:lnTo>
                  <a:pt x="1859183" y="35135"/>
                </a:lnTo>
                <a:lnTo>
                  <a:pt x="1852304" y="37781"/>
                </a:lnTo>
                <a:lnTo>
                  <a:pt x="1844631" y="40162"/>
                </a:lnTo>
                <a:lnTo>
                  <a:pt x="1835900" y="42014"/>
                </a:lnTo>
                <a:lnTo>
                  <a:pt x="1825845" y="43337"/>
                </a:lnTo>
                <a:lnTo>
                  <a:pt x="1814468" y="43602"/>
                </a:lnTo>
                <a:lnTo>
                  <a:pt x="1803091" y="43337"/>
                </a:lnTo>
                <a:lnTo>
                  <a:pt x="1793037" y="42014"/>
                </a:lnTo>
                <a:lnTo>
                  <a:pt x="1784306" y="40162"/>
                </a:lnTo>
                <a:lnTo>
                  <a:pt x="1776633" y="37781"/>
                </a:lnTo>
                <a:lnTo>
                  <a:pt x="1769754" y="35135"/>
                </a:lnTo>
                <a:lnTo>
                  <a:pt x="1763668" y="31960"/>
                </a:lnTo>
                <a:lnTo>
                  <a:pt x="1757318" y="28785"/>
                </a:lnTo>
                <a:lnTo>
                  <a:pt x="1750968" y="25610"/>
                </a:lnTo>
                <a:lnTo>
                  <a:pt x="1744883" y="22964"/>
                </a:lnTo>
                <a:lnTo>
                  <a:pt x="1738004" y="20318"/>
                </a:lnTo>
                <a:lnTo>
                  <a:pt x="1730331" y="17673"/>
                </a:lnTo>
                <a:lnTo>
                  <a:pt x="1721600" y="15821"/>
                </a:lnTo>
                <a:lnTo>
                  <a:pt x="1711545" y="14762"/>
                </a:lnTo>
                <a:lnTo>
                  <a:pt x="1700168" y="14233"/>
                </a:lnTo>
                <a:lnTo>
                  <a:pt x="1688791" y="14762"/>
                </a:lnTo>
                <a:lnTo>
                  <a:pt x="1678737" y="15821"/>
                </a:lnTo>
                <a:lnTo>
                  <a:pt x="1670006" y="17673"/>
                </a:lnTo>
                <a:lnTo>
                  <a:pt x="1662333" y="20318"/>
                </a:lnTo>
                <a:lnTo>
                  <a:pt x="1655454" y="22964"/>
                </a:lnTo>
                <a:lnTo>
                  <a:pt x="1649368" y="25610"/>
                </a:lnTo>
                <a:lnTo>
                  <a:pt x="1636668" y="31960"/>
                </a:lnTo>
                <a:lnTo>
                  <a:pt x="1630583" y="35135"/>
                </a:lnTo>
                <a:lnTo>
                  <a:pt x="1623704" y="37781"/>
                </a:lnTo>
                <a:lnTo>
                  <a:pt x="1616031" y="40162"/>
                </a:lnTo>
                <a:lnTo>
                  <a:pt x="1607300" y="42014"/>
                </a:lnTo>
                <a:lnTo>
                  <a:pt x="1597245" y="43337"/>
                </a:lnTo>
                <a:lnTo>
                  <a:pt x="1585868" y="43602"/>
                </a:lnTo>
                <a:lnTo>
                  <a:pt x="1574491" y="43337"/>
                </a:lnTo>
                <a:lnTo>
                  <a:pt x="1564437" y="42014"/>
                </a:lnTo>
                <a:lnTo>
                  <a:pt x="1555706" y="40162"/>
                </a:lnTo>
                <a:lnTo>
                  <a:pt x="1548033" y="37781"/>
                </a:lnTo>
                <a:lnTo>
                  <a:pt x="1541154" y="35135"/>
                </a:lnTo>
                <a:lnTo>
                  <a:pt x="1535068" y="31960"/>
                </a:lnTo>
                <a:lnTo>
                  <a:pt x="1528718" y="28785"/>
                </a:lnTo>
                <a:lnTo>
                  <a:pt x="1522368" y="25610"/>
                </a:lnTo>
                <a:lnTo>
                  <a:pt x="1516283" y="22964"/>
                </a:lnTo>
                <a:lnTo>
                  <a:pt x="1509404" y="20318"/>
                </a:lnTo>
                <a:lnTo>
                  <a:pt x="1501731" y="17673"/>
                </a:lnTo>
                <a:lnTo>
                  <a:pt x="1493000" y="15821"/>
                </a:lnTo>
                <a:lnTo>
                  <a:pt x="1482945" y="14762"/>
                </a:lnTo>
                <a:lnTo>
                  <a:pt x="1471304" y="14233"/>
                </a:lnTo>
                <a:lnTo>
                  <a:pt x="1460191" y="14762"/>
                </a:lnTo>
                <a:lnTo>
                  <a:pt x="1450137" y="15821"/>
                </a:lnTo>
                <a:lnTo>
                  <a:pt x="1441406" y="17673"/>
                </a:lnTo>
                <a:lnTo>
                  <a:pt x="1433733" y="20318"/>
                </a:lnTo>
                <a:lnTo>
                  <a:pt x="1426854" y="22964"/>
                </a:lnTo>
                <a:lnTo>
                  <a:pt x="1420768" y="25610"/>
                </a:lnTo>
                <a:lnTo>
                  <a:pt x="1414418" y="28785"/>
                </a:lnTo>
                <a:lnTo>
                  <a:pt x="1408068" y="31960"/>
                </a:lnTo>
                <a:lnTo>
                  <a:pt x="1401983" y="35135"/>
                </a:lnTo>
                <a:lnTo>
                  <a:pt x="1395104" y="37781"/>
                </a:lnTo>
                <a:lnTo>
                  <a:pt x="1387431" y="40162"/>
                </a:lnTo>
                <a:lnTo>
                  <a:pt x="1378700" y="42014"/>
                </a:lnTo>
                <a:lnTo>
                  <a:pt x="1368645" y="43337"/>
                </a:lnTo>
                <a:lnTo>
                  <a:pt x="1357268" y="43602"/>
                </a:lnTo>
                <a:lnTo>
                  <a:pt x="1345891" y="43337"/>
                </a:lnTo>
                <a:lnTo>
                  <a:pt x="1335837" y="42014"/>
                </a:lnTo>
                <a:lnTo>
                  <a:pt x="1327106" y="40162"/>
                </a:lnTo>
                <a:lnTo>
                  <a:pt x="1319433" y="37781"/>
                </a:lnTo>
                <a:lnTo>
                  <a:pt x="1312554" y="35135"/>
                </a:lnTo>
                <a:lnTo>
                  <a:pt x="1306468" y="31960"/>
                </a:lnTo>
                <a:lnTo>
                  <a:pt x="1300118" y="28785"/>
                </a:lnTo>
                <a:lnTo>
                  <a:pt x="1293768" y="25610"/>
                </a:lnTo>
                <a:lnTo>
                  <a:pt x="1287683" y="22964"/>
                </a:lnTo>
                <a:lnTo>
                  <a:pt x="1280804" y="20318"/>
                </a:lnTo>
                <a:lnTo>
                  <a:pt x="1273131" y="17673"/>
                </a:lnTo>
                <a:lnTo>
                  <a:pt x="1264400" y="15821"/>
                </a:lnTo>
                <a:lnTo>
                  <a:pt x="1254345" y="14762"/>
                </a:lnTo>
                <a:lnTo>
                  <a:pt x="1242968" y="14233"/>
                </a:lnTo>
                <a:lnTo>
                  <a:pt x="1231591" y="14762"/>
                </a:lnTo>
                <a:lnTo>
                  <a:pt x="1221537" y="15821"/>
                </a:lnTo>
                <a:lnTo>
                  <a:pt x="1212806" y="17673"/>
                </a:lnTo>
                <a:lnTo>
                  <a:pt x="1205133" y="20318"/>
                </a:lnTo>
                <a:lnTo>
                  <a:pt x="1198254" y="22964"/>
                </a:lnTo>
                <a:lnTo>
                  <a:pt x="1192168" y="25610"/>
                </a:lnTo>
                <a:lnTo>
                  <a:pt x="1185818" y="28785"/>
                </a:lnTo>
                <a:lnTo>
                  <a:pt x="1179468" y="31960"/>
                </a:lnTo>
                <a:lnTo>
                  <a:pt x="1173383" y="35135"/>
                </a:lnTo>
                <a:lnTo>
                  <a:pt x="1166504" y="37781"/>
                </a:lnTo>
                <a:lnTo>
                  <a:pt x="1158831" y="40162"/>
                </a:lnTo>
                <a:lnTo>
                  <a:pt x="1150100" y="42014"/>
                </a:lnTo>
                <a:lnTo>
                  <a:pt x="1140045" y="43337"/>
                </a:lnTo>
                <a:lnTo>
                  <a:pt x="1130300" y="43564"/>
                </a:lnTo>
                <a:lnTo>
                  <a:pt x="1120555" y="43337"/>
                </a:lnTo>
                <a:lnTo>
                  <a:pt x="1110501" y="42014"/>
                </a:lnTo>
                <a:lnTo>
                  <a:pt x="1101769" y="40162"/>
                </a:lnTo>
                <a:lnTo>
                  <a:pt x="1094096" y="37781"/>
                </a:lnTo>
                <a:lnTo>
                  <a:pt x="1087217" y="35135"/>
                </a:lnTo>
                <a:lnTo>
                  <a:pt x="1081132" y="31960"/>
                </a:lnTo>
                <a:lnTo>
                  <a:pt x="1074782" y="28785"/>
                </a:lnTo>
                <a:lnTo>
                  <a:pt x="1068432" y="25610"/>
                </a:lnTo>
                <a:lnTo>
                  <a:pt x="1062346" y="22964"/>
                </a:lnTo>
                <a:lnTo>
                  <a:pt x="1055467" y="20318"/>
                </a:lnTo>
                <a:lnTo>
                  <a:pt x="1047794" y="17673"/>
                </a:lnTo>
                <a:lnTo>
                  <a:pt x="1039063" y="15821"/>
                </a:lnTo>
                <a:lnTo>
                  <a:pt x="1029009" y="14762"/>
                </a:lnTo>
                <a:lnTo>
                  <a:pt x="1017632" y="14233"/>
                </a:lnTo>
                <a:lnTo>
                  <a:pt x="1016000" y="14309"/>
                </a:lnTo>
                <a:lnTo>
                  <a:pt x="1014368" y="14233"/>
                </a:lnTo>
                <a:lnTo>
                  <a:pt x="1002991" y="14762"/>
                </a:lnTo>
                <a:lnTo>
                  <a:pt x="992937" y="15821"/>
                </a:lnTo>
                <a:lnTo>
                  <a:pt x="984206" y="17673"/>
                </a:lnTo>
                <a:lnTo>
                  <a:pt x="976533" y="20318"/>
                </a:lnTo>
                <a:lnTo>
                  <a:pt x="969654" y="22964"/>
                </a:lnTo>
                <a:lnTo>
                  <a:pt x="963568" y="25610"/>
                </a:lnTo>
                <a:lnTo>
                  <a:pt x="957218" y="28785"/>
                </a:lnTo>
                <a:lnTo>
                  <a:pt x="950868" y="31960"/>
                </a:lnTo>
                <a:lnTo>
                  <a:pt x="944783" y="35135"/>
                </a:lnTo>
                <a:lnTo>
                  <a:pt x="937904" y="37781"/>
                </a:lnTo>
                <a:lnTo>
                  <a:pt x="930231" y="40162"/>
                </a:lnTo>
                <a:lnTo>
                  <a:pt x="921499" y="42014"/>
                </a:lnTo>
                <a:lnTo>
                  <a:pt x="911445" y="43337"/>
                </a:lnTo>
                <a:lnTo>
                  <a:pt x="901700" y="43564"/>
                </a:lnTo>
                <a:lnTo>
                  <a:pt x="891955" y="43337"/>
                </a:lnTo>
                <a:lnTo>
                  <a:pt x="881900" y="42014"/>
                </a:lnTo>
                <a:lnTo>
                  <a:pt x="873169" y="40162"/>
                </a:lnTo>
                <a:lnTo>
                  <a:pt x="865496" y="37781"/>
                </a:lnTo>
                <a:lnTo>
                  <a:pt x="858617" y="35135"/>
                </a:lnTo>
                <a:lnTo>
                  <a:pt x="852532" y="31960"/>
                </a:lnTo>
                <a:lnTo>
                  <a:pt x="846182" y="28785"/>
                </a:lnTo>
                <a:lnTo>
                  <a:pt x="839832" y="25610"/>
                </a:lnTo>
                <a:lnTo>
                  <a:pt x="833746" y="22964"/>
                </a:lnTo>
                <a:lnTo>
                  <a:pt x="826867" y="20318"/>
                </a:lnTo>
                <a:lnTo>
                  <a:pt x="819194" y="17673"/>
                </a:lnTo>
                <a:lnTo>
                  <a:pt x="810463" y="15821"/>
                </a:lnTo>
                <a:lnTo>
                  <a:pt x="800409" y="14762"/>
                </a:lnTo>
                <a:lnTo>
                  <a:pt x="789032" y="14233"/>
                </a:lnTo>
                <a:lnTo>
                  <a:pt x="777655" y="14762"/>
                </a:lnTo>
                <a:lnTo>
                  <a:pt x="767600" y="15821"/>
                </a:lnTo>
                <a:lnTo>
                  <a:pt x="758869" y="17673"/>
                </a:lnTo>
                <a:lnTo>
                  <a:pt x="751196" y="20318"/>
                </a:lnTo>
                <a:lnTo>
                  <a:pt x="744317" y="22964"/>
                </a:lnTo>
                <a:lnTo>
                  <a:pt x="738232" y="25610"/>
                </a:lnTo>
                <a:lnTo>
                  <a:pt x="725532" y="31960"/>
                </a:lnTo>
                <a:lnTo>
                  <a:pt x="719446" y="35135"/>
                </a:lnTo>
                <a:lnTo>
                  <a:pt x="712567" y="37781"/>
                </a:lnTo>
                <a:lnTo>
                  <a:pt x="704894" y="40162"/>
                </a:lnTo>
                <a:lnTo>
                  <a:pt x="696163" y="42014"/>
                </a:lnTo>
                <a:lnTo>
                  <a:pt x="686109" y="43337"/>
                </a:lnTo>
                <a:lnTo>
                  <a:pt x="674732" y="43602"/>
                </a:lnTo>
                <a:lnTo>
                  <a:pt x="663355" y="43337"/>
                </a:lnTo>
                <a:lnTo>
                  <a:pt x="653300" y="42014"/>
                </a:lnTo>
                <a:lnTo>
                  <a:pt x="644569" y="40162"/>
                </a:lnTo>
                <a:lnTo>
                  <a:pt x="636896" y="37781"/>
                </a:lnTo>
                <a:lnTo>
                  <a:pt x="630017" y="35135"/>
                </a:lnTo>
                <a:lnTo>
                  <a:pt x="623932" y="31960"/>
                </a:lnTo>
                <a:lnTo>
                  <a:pt x="617582" y="28785"/>
                </a:lnTo>
                <a:lnTo>
                  <a:pt x="611232" y="25610"/>
                </a:lnTo>
                <a:lnTo>
                  <a:pt x="605146" y="22964"/>
                </a:lnTo>
                <a:lnTo>
                  <a:pt x="598267" y="20318"/>
                </a:lnTo>
                <a:lnTo>
                  <a:pt x="590594" y="17673"/>
                </a:lnTo>
                <a:lnTo>
                  <a:pt x="581863" y="15821"/>
                </a:lnTo>
                <a:lnTo>
                  <a:pt x="571809" y="14762"/>
                </a:lnTo>
                <a:lnTo>
                  <a:pt x="560167" y="14233"/>
                </a:lnTo>
                <a:lnTo>
                  <a:pt x="549055" y="14762"/>
                </a:lnTo>
                <a:lnTo>
                  <a:pt x="539000" y="15821"/>
                </a:lnTo>
                <a:lnTo>
                  <a:pt x="530269" y="17673"/>
                </a:lnTo>
                <a:lnTo>
                  <a:pt x="522596" y="20318"/>
                </a:lnTo>
                <a:lnTo>
                  <a:pt x="515717" y="22964"/>
                </a:lnTo>
                <a:lnTo>
                  <a:pt x="509632" y="25610"/>
                </a:lnTo>
                <a:lnTo>
                  <a:pt x="503282" y="28785"/>
                </a:lnTo>
                <a:lnTo>
                  <a:pt x="496932" y="31960"/>
                </a:lnTo>
                <a:lnTo>
                  <a:pt x="490846" y="35135"/>
                </a:lnTo>
                <a:lnTo>
                  <a:pt x="483967" y="37781"/>
                </a:lnTo>
                <a:lnTo>
                  <a:pt x="476294" y="40162"/>
                </a:lnTo>
                <a:lnTo>
                  <a:pt x="467563" y="42014"/>
                </a:lnTo>
                <a:lnTo>
                  <a:pt x="457509" y="43337"/>
                </a:lnTo>
                <a:lnTo>
                  <a:pt x="446132" y="43602"/>
                </a:lnTo>
                <a:lnTo>
                  <a:pt x="434755" y="43337"/>
                </a:lnTo>
                <a:lnTo>
                  <a:pt x="424700" y="42014"/>
                </a:lnTo>
                <a:lnTo>
                  <a:pt x="415969" y="40162"/>
                </a:lnTo>
                <a:lnTo>
                  <a:pt x="408296" y="37781"/>
                </a:lnTo>
                <a:lnTo>
                  <a:pt x="401417" y="35135"/>
                </a:lnTo>
                <a:lnTo>
                  <a:pt x="395332" y="31960"/>
                </a:lnTo>
                <a:lnTo>
                  <a:pt x="388982" y="28785"/>
                </a:lnTo>
                <a:lnTo>
                  <a:pt x="382632" y="25610"/>
                </a:lnTo>
                <a:lnTo>
                  <a:pt x="376546" y="22964"/>
                </a:lnTo>
                <a:lnTo>
                  <a:pt x="369667" y="20318"/>
                </a:lnTo>
                <a:lnTo>
                  <a:pt x="361994" y="17673"/>
                </a:lnTo>
                <a:lnTo>
                  <a:pt x="353263" y="15821"/>
                </a:lnTo>
                <a:lnTo>
                  <a:pt x="343209" y="14762"/>
                </a:lnTo>
                <a:lnTo>
                  <a:pt x="331832" y="14233"/>
                </a:lnTo>
                <a:lnTo>
                  <a:pt x="320455" y="14762"/>
                </a:lnTo>
                <a:lnTo>
                  <a:pt x="310400" y="15821"/>
                </a:lnTo>
                <a:lnTo>
                  <a:pt x="301669" y="17673"/>
                </a:lnTo>
                <a:lnTo>
                  <a:pt x="293996" y="20318"/>
                </a:lnTo>
                <a:lnTo>
                  <a:pt x="287117" y="22964"/>
                </a:lnTo>
                <a:lnTo>
                  <a:pt x="281032" y="25610"/>
                </a:lnTo>
                <a:lnTo>
                  <a:pt x="274682" y="28785"/>
                </a:lnTo>
                <a:lnTo>
                  <a:pt x="268332" y="31960"/>
                </a:lnTo>
                <a:lnTo>
                  <a:pt x="262246" y="35135"/>
                </a:lnTo>
                <a:lnTo>
                  <a:pt x="255367" y="37781"/>
                </a:lnTo>
                <a:lnTo>
                  <a:pt x="247694" y="40162"/>
                </a:lnTo>
                <a:lnTo>
                  <a:pt x="238963" y="42014"/>
                </a:lnTo>
                <a:lnTo>
                  <a:pt x="228909" y="43337"/>
                </a:lnTo>
                <a:lnTo>
                  <a:pt x="217532" y="43602"/>
                </a:lnTo>
                <a:lnTo>
                  <a:pt x="206155" y="43337"/>
                </a:lnTo>
                <a:lnTo>
                  <a:pt x="196100" y="42014"/>
                </a:lnTo>
                <a:lnTo>
                  <a:pt x="187369" y="40162"/>
                </a:lnTo>
                <a:lnTo>
                  <a:pt x="179696" y="37781"/>
                </a:lnTo>
                <a:lnTo>
                  <a:pt x="172817" y="35135"/>
                </a:lnTo>
                <a:lnTo>
                  <a:pt x="166732" y="31960"/>
                </a:lnTo>
                <a:lnTo>
                  <a:pt x="160382" y="28785"/>
                </a:lnTo>
                <a:lnTo>
                  <a:pt x="154032" y="25610"/>
                </a:lnTo>
                <a:lnTo>
                  <a:pt x="147946" y="22964"/>
                </a:lnTo>
                <a:lnTo>
                  <a:pt x="141067" y="20318"/>
                </a:lnTo>
                <a:lnTo>
                  <a:pt x="133394" y="17673"/>
                </a:lnTo>
                <a:lnTo>
                  <a:pt x="124663" y="15821"/>
                </a:lnTo>
                <a:lnTo>
                  <a:pt x="114609" y="14762"/>
                </a:lnTo>
                <a:lnTo>
                  <a:pt x="103232" y="14233"/>
                </a:lnTo>
                <a:lnTo>
                  <a:pt x="91855" y="14762"/>
                </a:lnTo>
                <a:lnTo>
                  <a:pt x="81800" y="15821"/>
                </a:lnTo>
                <a:lnTo>
                  <a:pt x="73069" y="17673"/>
                </a:lnTo>
                <a:lnTo>
                  <a:pt x="65396" y="20318"/>
                </a:lnTo>
                <a:lnTo>
                  <a:pt x="58517" y="22964"/>
                </a:lnTo>
                <a:lnTo>
                  <a:pt x="52432" y="25610"/>
                </a:lnTo>
                <a:lnTo>
                  <a:pt x="46082" y="28785"/>
                </a:lnTo>
                <a:lnTo>
                  <a:pt x="39732" y="31960"/>
                </a:lnTo>
                <a:lnTo>
                  <a:pt x="33646" y="35135"/>
                </a:lnTo>
                <a:lnTo>
                  <a:pt x="26767" y="37781"/>
                </a:lnTo>
                <a:lnTo>
                  <a:pt x="19094" y="40162"/>
                </a:lnTo>
                <a:lnTo>
                  <a:pt x="10363" y="42014"/>
                </a:lnTo>
                <a:lnTo>
                  <a:pt x="309" y="43337"/>
                </a:lnTo>
                <a:lnTo>
                  <a:pt x="0" y="43344"/>
                </a:lnTo>
                <a:lnTo>
                  <a:pt x="0" y="29111"/>
                </a:lnTo>
                <a:lnTo>
                  <a:pt x="309" y="29104"/>
                </a:lnTo>
                <a:lnTo>
                  <a:pt x="10363" y="27781"/>
                </a:lnTo>
                <a:lnTo>
                  <a:pt x="19094" y="25929"/>
                </a:lnTo>
                <a:lnTo>
                  <a:pt x="26767" y="23548"/>
                </a:lnTo>
                <a:lnTo>
                  <a:pt x="33646" y="20902"/>
                </a:lnTo>
                <a:lnTo>
                  <a:pt x="39732" y="17727"/>
                </a:lnTo>
                <a:lnTo>
                  <a:pt x="46082" y="14552"/>
                </a:lnTo>
                <a:lnTo>
                  <a:pt x="52432" y="11377"/>
                </a:lnTo>
                <a:lnTo>
                  <a:pt x="58517" y="8731"/>
                </a:lnTo>
                <a:lnTo>
                  <a:pt x="65396" y="6085"/>
                </a:lnTo>
                <a:lnTo>
                  <a:pt x="73069" y="3440"/>
                </a:lnTo>
                <a:lnTo>
                  <a:pt x="81800" y="1588"/>
                </a:lnTo>
                <a:lnTo>
                  <a:pt x="91855" y="52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26257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86051A-4B58-4BF1-BE3A-96B6DCC5B0B3}"/>
              </a:ext>
            </a:extLst>
          </p:cNvPr>
          <p:cNvSpPr>
            <a:spLocks noGrp="1"/>
          </p:cNvSpPr>
          <p:nvPr>
            <p:ph type="title"/>
          </p:nvPr>
        </p:nvSpPr>
        <p:spPr/>
        <p:txBody>
          <a:bodyPr/>
          <a:lstStyle/>
          <a:p>
            <a:r>
              <a:rPr lang="da-DK" dirty="0"/>
              <a:t>Hvordan strigler man hesten korrekt?</a:t>
            </a:r>
          </a:p>
        </p:txBody>
      </p:sp>
      <p:sp>
        <p:nvSpPr>
          <p:cNvPr id="3" name="Pladsholder til indhold 2">
            <a:extLst>
              <a:ext uri="{FF2B5EF4-FFF2-40B4-BE49-F238E27FC236}">
                <a16:creationId xmlns:a16="http://schemas.microsoft.com/office/drawing/2014/main" id="{6EA140D9-1D9E-450C-926D-EA1E611DB3B0}"/>
              </a:ext>
            </a:extLst>
          </p:cNvPr>
          <p:cNvSpPr>
            <a:spLocks noGrp="1"/>
          </p:cNvSpPr>
          <p:nvPr>
            <p:ph idx="1"/>
          </p:nvPr>
        </p:nvSpPr>
        <p:spPr/>
        <p:txBody>
          <a:bodyPr>
            <a:normAutofit/>
          </a:bodyPr>
          <a:lstStyle/>
          <a:p>
            <a:r>
              <a:rPr lang="da-DK" dirty="0"/>
              <a:t>Man strigler hesten </a:t>
            </a:r>
            <a:r>
              <a:rPr lang="da-DK" u="sng" dirty="0"/>
              <a:t>før</a:t>
            </a:r>
            <a:r>
              <a:rPr lang="da-DK" dirty="0"/>
              <a:t> og </a:t>
            </a:r>
            <a:r>
              <a:rPr lang="da-DK" u="sng" dirty="0"/>
              <a:t>efter </a:t>
            </a:r>
            <a:r>
              <a:rPr lang="da-DK" dirty="0"/>
              <a:t>ridning</a:t>
            </a:r>
          </a:p>
          <a:p>
            <a:pPr marL="0" indent="0">
              <a:buNone/>
            </a:pPr>
            <a:endParaRPr lang="da-DK" dirty="0"/>
          </a:p>
          <a:p>
            <a:pPr marL="0" indent="0">
              <a:buNone/>
            </a:pPr>
            <a:r>
              <a:rPr lang="da-DK" b="1" dirty="0"/>
              <a:t>Man strigler hesten fordi:</a:t>
            </a:r>
          </a:p>
          <a:p>
            <a:r>
              <a:rPr lang="da-DK" dirty="0"/>
              <a:t>Skidt og snavs skal væk, så udstyret ikke kommer til at gnave, når det lægges/sættes på hesten.</a:t>
            </a:r>
          </a:p>
          <a:p>
            <a:r>
              <a:rPr lang="da-DK" dirty="0"/>
              <a:t>Når hesten strigles over hele kroppen, vil man lettere få øje på mindre sår og skrammer, som hesten kan have fået på folden, efter leg med foldkammeraterne. </a:t>
            </a:r>
          </a:p>
          <a:p>
            <a:pPr marL="0" indent="0">
              <a:buNone/>
            </a:pPr>
            <a:endParaRPr lang="da-DK" dirty="0"/>
          </a:p>
        </p:txBody>
      </p:sp>
    </p:spTree>
    <p:extLst>
      <p:ext uri="{BB962C8B-B14F-4D97-AF65-F5344CB8AC3E}">
        <p14:creationId xmlns:p14="http://schemas.microsoft.com/office/powerpoint/2010/main" val="984382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12BF3-88CC-43D5-B60B-77AA68AF0F4F}"/>
              </a:ext>
            </a:extLst>
          </p:cNvPr>
          <p:cNvSpPr>
            <a:spLocks noGrp="1"/>
          </p:cNvSpPr>
          <p:nvPr>
            <p:ph type="title"/>
          </p:nvPr>
        </p:nvSpPr>
        <p:spPr>
          <a:xfrm>
            <a:off x="1251678" y="382385"/>
            <a:ext cx="10178322" cy="736201"/>
          </a:xfrm>
        </p:spPr>
        <p:txBody>
          <a:bodyPr>
            <a:normAutofit/>
          </a:bodyPr>
          <a:lstStyle/>
          <a:p>
            <a:pPr algn="ctr"/>
            <a:r>
              <a:rPr lang="da-DK" sz="4000" dirty="0"/>
              <a:t>Anvendelse af strigler</a:t>
            </a:r>
          </a:p>
        </p:txBody>
      </p:sp>
      <p:sp>
        <p:nvSpPr>
          <p:cNvPr id="3" name="Pladsholder til indhold 2">
            <a:extLst>
              <a:ext uri="{FF2B5EF4-FFF2-40B4-BE49-F238E27FC236}">
                <a16:creationId xmlns:a16="http://schemas.microsoft.com/office/drawing/2014/main" id="{902F2399-028A-4D1A-B83C-71EB5681BE29}"/>
              </a:ext>
            </a:extLst>
          </p:cNvPr>
          <p:cNvSpPr>
            <a:spLocks noGrp="1"/>
          </p:cNvSpPr>
          <p:nvPr>
            <p:ph idx="1"/>
          </p:nvPr>
        </p:nvSpPr>
        <p:spPr>
          <a:xfrm>
            <a:off x="1251678" y="1242875"/>
            <a:ext cx="10178322" cy="4636718"/>
          </a:xfrm>
        </p:spPr>
        <p:txBody>
          <a:bodyPr/>
          <a:lstStyle/>
          <a:p>
            <a:r>
              <a:rPr lang="da-DK" dirty="0"/>
              <a:t>Man bruger i alt fire forskellige strigler, når man strigler hesten inden der ligges udstyr på den. </a:t>
            </a:r>
          </a:p>
          <a:p>
            <a:pPr lvl="1"/>
            <a:r>
              <a:rPr lang="da-DK" u="sng" dirty="0"/>
              <a:t>En hård plastik strigle</a:t>
            </a:r>
            <a:r>
              <a:rPr lang="da-DK" dirty="0"/>
              <a:t>, som bruges over hele kroppen på hesten. Den fjerner det mudder som sidder godt fast i hestens pels. – samt hård, hvis hesten fælder meget</a:t>
            </a:r>
          </a:p>
          <a:p>
            <a:pPr lvl="1"/>
            <a:r>
              <a:rPr lang="da-DK" u="sng" dirty="0"/>
              <a:t>En strigle med bløde hår, </a:t>
            </a:r>
            <a:r>
              <a:rPr lang="da-DK" dirty="0"/>
              <a:t>som bruges til at fjerne ”let” skidt/mudder med. </a:t>
            </a:r>
          </a:p>
          <a:p>
            <a:pPr lvl="1"/>
            <a:r>
              <a:rPr lang="da-DK" u="sng" dirty="0"/>
              <a:t>En lille strigle med meget bløde hår</a:t>
            </a:r>
            <a:r>
              <a:rPr lang="da-DK" dirty="0"/>
              <a:t>, som bruges til hestens hoved. </a:t>
            </a:r>
            <a:r>
              <a:rPr lang="da-DK" sz="1400" dirty="0"/>
              <a:t>(Husk at passe på dens øjne, når man børste den i hovedet)</a:t>
            </a:r>
          </a:p>
          <a:p>
            <a:pPr lvl="1"/>
            <a:r>
              <a:rPr lang="da-DK" u="sng" dirty="0"/>
              <a:t>En hovrenser, </a:t>
            </a:r>
            <a:r>
              <a:rPr lang="da-DK" dirty="0"/>
              <a:t>som bruges til at fjerne mudder, skidt og sten fra hestens hove.</a:t>
            </a:r>
          </a:p>
          <a:p>
            <a:pPr lvl="1"/>
            <a:endParaRPr lang="da-DK" dirty="0"/>
          </a:p>
        </p:txBody>
      </p:sp>
      <p:graphicFrame>
        <p:nvGraphicFramePr>
          <p:cNvPr id="4" name="Tabel 4">
            <a:extLst>
              <a:ext uri="{FF2B5EF4-FFF2-40B4-BE49-F238E27FC236}">
                <a16:creationId xmlns:a16="http://schemas.microsoft.com/office/drawing/2014/main" id="{4C6489D7-4DE8-474F-80FF-369D277DBF33}"/>
              </a:ext>
            </a:extLst>
          </p:cNvPr>
          <p:cNvGraphicFramePr>
            <a:graphicFrameLocks noGrp="1"/>
          </p:cNvGraphicFramePr>
          <p:nvPr>
            <p:extLst>
              <p:ext uri="{D42A27DB-BD31-4B8C-83A1-F6EECF244321}">
                <p14:modId xmlns:p14="http://schemas.microsoft.com/office/powerpoint/2010/main" val="2298590752"/>
              </p:ext>
            </p:extLst>
          </p:nvPr>
        </p:nvGraphicFramePr>
        <p:xfrm>
          <a:off x="2032000" y="3924505"/>
          <a:ext cx="8128000" cy="255111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333956454"/>
                    </a:ext>
                  </a:extLst>
                </a:gridCol>
                <a:gridCol w="2032000">
                  <a:extLst>
                    <a:ext uri="{9D8B030D-6E8A-4147-A177-3AD203B41FA5}">
                      <a16:colId xmlns:a16="http://schemas.microsoft.com/office/drawing/2014/main" val="3220117340"/>
                    </a:ext>
                  </a:extLst>
                </a:gridCol>
                <a:gridCol w="2032000">
                  <a:extLst>
                    <a:ext uri="{9D8B030D-6E8A-4147-A177-3AD203B41FA5}">
                      <a16:colId xmlns:a16="http://schemas.microsoft.com/office/drawing/2014/main" val="3563532522"/>
                    </a:ext>
                  </a:extLst>
                </a:gridCol>
                <a:gridCol w="2032000">
                  <a:extLst>
                    <a:ext uri="{9D8B030D-6E8A-4147-A177-3AD203B41FA5}">
                      <a16:colId xmlns:a16="http://schemas.microsoft.com/office/drawing/2014/main" val="262972495"/>
                    </a:ext>
                  </a:extLst>
                </a:gridCol>
              </a:tblGrid>
              <a:tr h="799776">
                <a:tc>
                  <a:txBody>
                    <a:bodyPr/>
                    <a:lstStyle/>
                    <a:p>
                      <a:pPr algn="ctr"/>
                      <a:r>
                        <a:rPr lang="da-DK" b="0" u="sng" dirty="0"/>
                        <a:t>hård plastik strigle</a:t>
                      </a:r>
                      <a:endParaRPr lang="da-DK" b="0" dirty="0"/>
                    </a:p>
                  </a:txBody>
                  <a:tcPr/>
                </a:tc>
                <a:tc>
                  <a:txBody>
                    <a:bodyPr/>
                    <a:lstStyle/>
                    <a:p>
                      <a:pPr algn="ctr"/>
                      <a:r>
                        <a:rPr lang="da-DK" b="0" u="sng" dirty="0"/>
                        <a:t>En strigle med bløde hår</a:t>
                      </a:r>
                      <a:endParaRPr lang="da-DK" b="0" dirty="0"/>
                    </a:p>
                  </a:txBody>
                  <a:tcPr/>
                </a:tc>
                <a:tc>
                  <a:txBody>
                    <a:bodyPr/>
                    <a:lstStyle/>
                    <a:p>
                      <a:pPr algn="ctr"/>
                      <a:r>
                        <a:rPr lang="da-DK" b="0" u="sng" dirty="0"/>
                        <a:t>En lille strigle med meget bløde hår</a:t>
                      </a:r>
                      <a:r>
                        <a:rPr lang="da-DK" b="0" dirty="0"/>
                        <a:t>, </a:t>
                      </a:r>
                    </a:p>
                  </a:txBody>
                  <a:tcPr/>
                </a:tc>
                <a:tc>
                  <a:txBody>
                    <a:bodyPr/>
                    <a:lstStyle/>
                    <a:p>
                      <a:pPr algn="ctr"/>
                      <a:r>
                        <a:rPr lang="da-DK" b="0" u="sng" dirty="0"/>
                        <a:t>En hovrenser, </a:t>
                      </a:r>
                      <a:endParaRPr lang="da-DK" b="0" dirty="0"/>
                    </a:p>
                  </a:txBody>
                  <a:tcPr/>
                </a:tc>
                <a:extLst>
                  <a:ext uri="{0D108BD9-81ED-4DB2-BD59-A6C34878D82A}">
                    <a16:rowId xmlns:a16="http://schemas.microsoft.com/office/drawing/2014/main" val="775291326"/>
                  </a:ext>
                </a:extLst>
              </a:tr>
              <a:tr h="1751334">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1797800891"/>
                  </a:ext>
                </a:extLst>
              </a:tr>
            </a:tbl>
          </a:graphicData>
        </a:graphic>
      </p:graphicFrame>
      <p:pic>
        <p:nvPicPr>
          <p:cNvPr id="6" name="Billede 5">
            <a:extLst>
              <a:ext uri="{FF2B5EF4-FFF2-40B4-BE49-F238E27FC236}">
                <a16:creationId xmlns:a16="http://schemas.microsoft.com/office/drawing/2014/main" id="{5490B80F-B19A-4566-97A5-47DBDC06CACC}"/>
              </a:ext>
            </a:extLst>
          </p:cNvPr>
          <p:cNvPicPr>
            <a:picLocks noChangeAspect="1"/>
          </p:cNvPicPr>
          <p:nvPr/>
        </p:nvPicPr>
        <p:blipFill rotWithShape="1">
          <a:blip r:embed="rId2"/>
          <a:srcRect t="12136" b="14699"/>
          <a:stretch/>
        </p:blipFill>
        <p:spPr>
          <a:xfrm>
            <a:off x="2204991" y="4986293"/>
            <a:ext cx="1718939" cy="1257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lede 6">
            <a:extLst>
              <a:ext uri="{FF2B5EF4-FFF2-40B4-BE49-F238E27FC236}">
                <a16:creationId xmlns:a16="http://schemas.microsoft.com/office/drawing/2014/main" id="{68CED5D1-5018-46B4-91CA-AE41C0AC3C22}"/>
              </a:ext>
            </a:extLst>
          </p:cNvPr>
          <p:cNvPicPr>
            <a:picLocks noChangeAspect="1"/>
          </p:cNvPicPr>
          <p:nvPr/>
        </p:nvPicPr>
        <p:blipFill rotWithShape="1">
          <a:blip r:embed="rId3"/>
          <a:srcRect t="20939" b="21327"/>
          <a:stretch/>
        </p:blipFill>
        <p:spPr>
          <a:xfrm>
            <a:off x="4208386" y="4986292"/>
            <a:ext cx="1704142" cy="1257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Billede 8">
            <a:extLst>
              <a:ext uri="{FF2B5EF4-FFF2-40B4-BE49-F238E27FC236}">
                <a16:creationId xmlns:a16="http://schemas.microsoft.com/office/drawing/2014/main" id="{02AA5858-E205-4CBA-93DD-BDD9268B8335}"/>
              </a:ext>
            </a:extLst>
          </p:cNvPr>
          <p:cNvPicPr>
            <a:picLocks noChangeAspect="1"/>
          </p:cNvPicPr>
          <p:nvPr/>
        </p:nvPicPr>
        <p:blipFill rotWithShape="1">
          <a:blip r:embed="rId4"/>
          <a:srcRect l="8812" t="23304" r="7304" b="23476"/>
          <a:stretch/>
        </p:blipFill>
        <p:spPr>
          <a:xfrm>
            <a:off x="6279474" y="4986292"/>
            <a:ext cx="1704141" cy="1261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Billede 10">
            <a:extLst>
              <a:ext uri="{FF2B5EF4-FFF2-40B4-BE49-F238E27FC236}">
                <a16:creationId xmlns:a16="http://schemas.microsoft.com/office/drawing/2014/main" id="{11D99084-99ED-4495-9A17-20798347B255}"/>
              </a:ext>
            </a:extLst>
          </p:cNvPr>
          <p:cNvPicPr>
            <a:picLocks noChangeAspect="1"/>
          </p:cNvPicPr>
          <p:nvPr/>
        </p:nvPicPr>
        <p:blipFill>
          <a:blip r:embed="rId5"/>
          <a:stretch>
            <a:fillRect/>
          </a:stretch>
        </p:blipFill>
        <p:spPr>
          <a:xfrm>
            <a:off x="8463381" y="4906390"/>
            <a:ext cx="1417466" cy="1417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8810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EE27D7-E1FE-410F-BE8C-9323E81190D7}"/>
              </a:ext>
            </a:extLst>
          </p:cNvPr>
          <p:cNvSpPr>
            <a:spLocks noGrp="1"/>
          </p:cNvSpPr>
          <p:nvPr>
            <p:ph type="title"/>
          </p:nvPr>
        </p:nvSpPr>
        <p:spPr/>
        <p:txBody>
          <a:bodyPr>
            <a:normAutofit/>
          </a:bodyPr>
          <a:lstStyle/>
          <a:p>
            <a:pPr algn="ctr"/>
            <a:r>
              <a:rPr lang="da-DK" sz="4000" dirty="0"/>
              <a:t>De vigtigste steder på hesten krop</a:t>
            </a:r>
          </a:p>
        </p:txBody>
      </p:sp>
      <p:sp>
        <p:nvSpPr>
          <p:cNvPr id="3" name="Pladsholder til indhold 2">
            <a:extLst>
              <a:ext uri="{FF2B5EF4-FFF2-40B4-BE49-F238E27FC236}">
                <a16:creationId xmlns:a16="http://schemas.microsoft.com/office/drawing/2014/main" id="{7F61FF7C-6FA6-4F6D-AE96-B30DA4073609}"/>
              </a:ext>
            </a:extLst>
          </p:cNvPr>
          <p:cNvSpPr>
            <a:spLocks noGrp="1"/>
          </p:cNvSpPr>
          <p:nvPr>
            <p:ph idx="1"/>
          </p:nvPr>
        </p:nvSpPr>
        <p:spPr>
          <a:xfrm>
            <a:off x="1251678" y="1180731"/>
            <a:ext cx="10178322" cy="4698862"/>
          </a:xfrm>
        </p:spPr>
        <p:txBody>
          <a:bodyPr/>
          <a:lstStyle/>
          <a:p>
            <a:r>
              <a:rPr lang="da-DK" dirty="0"/>
              <a:t>Man skal selvfølgelig strigler hesten over hele kroppen – netop for at opdage mindre skrammer. </a:t>
            </a:r>
          </a:p>
          <a:p>
            <a:r>
              <a:rPr lang="da-DK" dirty="0"/>
              <a:t>Men derudover er der nogle rigtige vigtige steder på hesten krop, hvor man skal huske at være ekstra grundig med striglen. </a:t>
            </a:r>
          </a:p>
          <a:p>
            <a:pPr marL="0" indent="0">
              <a:buNone/>
            </a:pPr>
            <a:endParaRPr lang="da-DK" dirty="0"/>
          </a:p>
          <a:p>
            <a:pPr lvl="1"/>
            <a:r>
              <a:rPr lang="da-DK" u="sng" dirty="0"/>
              <a:t>Hestens ryg, mave, og under maven. </a:t>
            </a:r>
            <a:r>
              <a:rPr lang="da-DK" dirty="0"/>
              <a:t>Det er nemlig der, hvor sadlen skal ligge </a:t>
            </a:r>
            <a:r>
              <a:rPr lang="da-DK" dirty="0">
                <a:sym typeface="Wingdings" panose="05000000000000000000" pitchFamily="2" charset="2"/>
              </a:rPr>
              <a:t> og for at forbygge sår, skav-mærker og gjordsår, skal man sørge for at ALT skidtet er væk, inden sadlen lægges på og gjorden spændes. </a:t>
            </a:r>
          </a:p>
          <a:p>
            <a:pPr lvl="1"/>
            <a:endParaRPr lang="da-DK" dirty="0">
              <a:sym typeface="Wingdings" panose="05000000000000000000" pitchFamily="2" charset="2"/>
            </a:endParaRPr>
          </a:p>
          <a:p>
            <a:pPr lvl="1"/>
            <a:r>
              <a:rPr lang="da-DK" u="sng" dirty="0">
                <a:sym typeface="Wingdings" panose="05000000000000000000" pitchFamily="2" charset="2"/>
              </a:rPr>
              <a:t>Hvis hesten bruger gamacher, er det også rigtig vigtigt, at strigle hestens ben grundigt</a:t>
            </a:r>
            <a:r>
              <a:rPr lang="da-DK" dirty="0">
                <a:sym typeface="Wingdings" panose="05000000000000000000" pitchFamily="2" charset="2"/>
              </a:rPr>
              <a:t>. Så man ikke kommer til at sætte gamacherne ovenpå skidt, der kan give skav-mærker og sår. </a:t>
            </a:r>
          </a:p>
        </p:txBody>
      </p:sp>
    </p:spTree>
    <p:extLst>
      <p:ext uri="{BB962C8B-B14F-4D97-AF65-F5344CB8AC3E}">
        <p14:creationId xmlns:p14="http://schemas.microsoft.com/office/powerpoint/2010/main" val="2763228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9614A-AC32-467B-A7FB-7DDDD8138E11}"/>
              </a:ext>
            </a:extLst>
          </p:cNvPr>
          <p:cNvSpPr>
            <a:spLocks noGrp="1"/>
          </p:cNvSpPr>
          <p:nvPr>
            <p:ph type="title"/>
          </p:nvPr>
        </p:nvSpPr>
        <p:spPr/>
        <p:txBody>
          <a:bodyPr>
            <a:normAutofit/>
          </a:bodyPr>
          <a:lstStyle/>
          <a:p>
            <a:pPr algn="ctr"/>
            <a:r>
              <a:rPr lang="da-DK" sz="4000" dirty="0"/>
              <a:t>Hvor starter man? </a:t>
            </a:r>
          </a:p>
        </p:txBody>
      </p:sp>
      <p:sp>
        <p:nvSpPr>
          <p:cNvPr id="3" name="Pladsholder til indhold 2">
            <a:extLst>
              <a:ext uri="{FF2B5EF4-FFF2-40B4-BE49-F238E27FC236}">
                <a16:creationId xmlns:a16="http://schemas.microsoft.com/office/drawing/2014/main" id="{CEDBA4AC-E218-48BF-A449-F23FD41FD156}"/>
              </a:ext>
            </a:extLst>
          </p:cNvPr>
          <p:cNvSpPr>
            <a:spLocks noGrp="1"/>
          </p:cNvSpPr>
          <p:nvPr>
            <p:ph idx="1"/>
          </p:nvPr>
        </p:nvSpPr>
        <p:spPr>
          <a:xfrm>
            <a:off x="1251678" y="1367161"/>
            <a:ext cx="10178322" cy="4512431"/>
          </a:xfrm>
        </p:spPr>
        <p:txBody>
          <a:bodyPr/>
          <a:lstStyle/>
          <a:p>
            <a:r>
              <a:rPr lang="da-DK" dirty="0"/>
              <a:t>For at være sikker på at man når rundt om hele hesten, starter man med den ene side af hesten med den hårdere plastik strigle. </a:t>
            </a:r>
          </a:p>
          <a:p>
            <a:pPr lvl="1"/>
            <a:r>
              <a:rPr lang="da-DK" dirty="0"/>
              <a:t>Start ved hestens Hals – Skulder – Forben – Ryg – Mave/Side – Under maven – Lår – Bagben</a:t>
            </a:r>
          </a:p>
          <a:p>
            <a:pPr lvl="1"/>
            <a:r>
              <a:rPr lang="da-DK" dirty="0"/>
              <a:t>Gå om på den anden side af hesten og gør det samme.</a:t>
            </a:r>
          </a:p>
          <a:p>
            <a:pPr marL="0" indent="0">
              <a:buNone/>
            </a:pPr>
            <a:endParaRPr lang="da-DK" dirty="0"/>
          </a:p>
          <a:p>
            <a:r>
              <a:rPr lang="da-DK" dirty="0"/>
              <a:t>Brug den bløde strigle, og gør nøjagtig det samme, som man gør med den hårdere plastik strigle</a:t>
            </a:r>
          </a:p>
          <a:p>
            <a:r>
              <a:rPr lang="da-DK" dirty="0"/>
              <a:t>Når den hårdere og den bløde strigle har været over hele hestens krop, bruger man den lille bløde strigle til hestens hoved. </a:t>
            </a:r>
          </a:p>
          <a:p>
            <a:r>
              <a:rPr lang="da-DK" dirty="0"/>
              <a:t>Til sidst renser man hestens hove – Start med et forben, bagben, forben og bagben. </a:t>
            </a:r>
          </a:p>
        </p:txBody>
      </p:sp>
    </p:spTree>
    <p:extLst>
      <p:ext uri="{BB962C8B-B14F-4D97-AF65-F5344CB8AC3E}">
        <p14:creationId xmlns:p14="http://schemas.microsoft.com/office/powerpoint/2010/main" val="2910686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3DEC5D-6435-4D64-B7A1-A9C3C12FE34C}"/>
              </a:ext>
            </a:extLst>
          </p:cNvPr>
          <p:cNvSpPr>
            <a:spLocks noGrp="1"/>
          </p:cNvSpPr>
          <p:nvPr>
            <p:ph type="title"/>
          </p:nvPr>
        </p:nvSpPr>
        <p:spPr/>
        <p:txBody>
          <a:bodyPr>
            <a:normAutofit fontScale="90000"/>
          </a:bodyPr>
          <a:lstStyle/>
          <a:p>
            <a:r>
              <a:rPr lang="da-DK" dirty="0"/>
              <a:t>Hvordan lægges sadlen ordentlig på hesten?</a:t>
            </a:r>
            <a:br>
              <a:rPr lang="da-DK" dirty="0"/>
            </a:br>
            <a:endParaRPr lang="da-DK" dirty="0"/>
          </a:p>
        </p:txBody>
      </p:sp>
      <p:sp>
        <p:nvSpPr>
          <p:cNvPr id="3" name="Pladsholder til indhold 2">
            <a:extLst>
              <a:ext uri="{FF2B5EF4-FFF2-40B4-BE49-F238E27FC236}">
                <a16:creationId xmlns:a16="http://schemas.microsoft.com/office/drawing/2014/main" id="{EE7B73F5-FF7D-4D2E-9F02-AFE78296F023}"/>
              </a:ext>
            </a:extLst>
          </p:cNvPr>
          <p:cNvSpPr>
            <a:spLocks noGrp="1"/>
          </p:cNvSpPr>
          <p:nvPr>
            <p:ph idx="1"/>
          </p:nvPr>
        </p:nvSpPr>
        <p:spPr/>
        <p:txBody>
          <a:bodyPr/>
          <a:lstStyle/>
          <a:p>
            <a:r>
              <a:rPr lang="da-DK" dirty="0"/>
              <a:t>Det er vigtigt at sadlen ligger ordentligt på hesten. </a:t>
            </a:r>
          </a:p>
          <a:p>
            <a:pPr marL="0" indent="0">
              <a:buNone/>
            </a:pPr>
            <a:endParaRPr lang="da-DK" dirty="0"/>
          </a:p>
          <a:p>
            <a:r>
              <a:rPr lang="da-DK" dirty="0"/>
              <a:t>Hvis ikke sadlen ligger ordentlig, kan den komme til at ligge skævt og genere hesten under ridning. </a:t>
            </a:r>
          </a:p>
          <a:p>
            <a:pPr lvl="1"/>
            <a:r>
              <a:rPr lang="da-DK" dirty="0"/>
              <a:t>Dette kan medføre at hesten får ondt i ryggen. </a:t>
            </a:r>
          </a:p>
        </p:txBody>
      </p:sp>
      <p:pic>
        <p:nvPicPr>
          <p:cNvPr id="4" name="Billede 3">
            <a:extLst>
              <a:ext uri="{FF2B5EF4-FFF2-40B4-BE49-F238E27FC236}">
                <a16:creationId xmlns:a16="http://schemas.microsoft.com/office/drawing/2014/main" id="{7FC973E9-1E6A-4F2C-9A8A-3723DD323450}"/>
              </a:ext>
            </a:extLst>
          </p:cNvPr>
          <p:cNvPicPr>
            <a:picLocks noChangeAspect="1"/>
          </p:cNvPicPr>
          <p:nvPr/>
        </p:nvPicPr>
        <p:blipFill>
          <a:blip r:embed="rId2"/>
          <a:stretch>
            <a:fillRect/>
          </a:stretch>
        </p:blipFill>
        <p:spPr>
          <a:xfrm>
            <a:off x="7086600" y="3972738"/>
            <a:ext cx="3333750" cy="2502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720670"/>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docProps/app.xml><?xml version="1.0" encoding="utf-8"?>
<Properties xmlns="http://schemas.openxmlformats.org/officeDocument/2006/extended-properties" xmlns:vt="http://schemas.openxmlformats.org/officeDocument/2006/docPropsVTypes">
  <TotalTime>67</TotalTime>
  <Words>2604</Words>
  <Application>Microsoft Office PowerPoint</Application>
  <PresentationFormat>Widescreen</PresentationFormat>
  <Paragraphs>181</Paragraphs>
  <Slides>29</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29</vt:i4>
      </vt:variant>
    </vt:vector>
  </HeadingPairs>
  <TitlesOfParts>
    <vt:vector size="33" baseType="lpstr">
      <vt:lpstr>Arial</vt:lpstr>
      <vt:lpstr>Gill Sans MT</vt:lpstr>
      <vt:lpstr>Impact</vt:lpstr>
      <vt:lpstr>Badge</vt:lpstr>
      <vt:lpstr>Modul 2</vt:lpstr>
      <vt:lpstr>Power point og Video</vt:lpstr>
      <vt:lpstr>Indhold</vt:lpstr>
      <vt:lpstr>1. EMne</vt:lpstr>
      <vt:lpstr>Hvordan strigler man hesten korrekt?</vt:lpstr>
      <vt:lpstr>Anvendelse af strigler</vt:lpstr>
      <vt:lpstr>De vigtigste steder på hesten krop</vt:lpstr>
      <vt:lpstr>Hvor starter man? </vt:lpstr>
      <vt:lpstr>Hvordan lægges sadlen ordentlig på hesten? </vt:lpstr>
      <vt:lpstr>Sådan lægges sadlen korrekt – Trin for Trin. </vt:lpstr>
      <vt:lpstr>Hvordan sætter man et hovedtøj korrekt på hesten?   </vt:lpstr>
      <vt:lpstr>Sådan lægges hovedtøjet på – Trin for trin</vt:lpstr>
      <vt:lpstr>PowerPoint-præsentation</vt:lpstr>
      <vt:lpstr>Hvordan plejes og håndteres udstyret efter brug?  </vt:lpstr>
      <vt:lpstr>Hvordan efterlader man staldgangen, når man har sat hesten ind i boksen igen?  </vt:lpstr>
      <vt:lpstr>Emne 2.</vt:lpstr>
      <vt:lpstr>De tre gangarter</vt:lpstr>
      <vt:lpstr>Skridt</vt:lpstr>
      <vt:lpstr>Trav</vt:lpstr>
      <vt:lpstr>Galop</vt:lpstr>
      <vt:lpstr>Emne 3. </vt:lpstr>
      <vt:lpstr>Emnet og opgaverne</vt:lpstr>
      <vt:lpstr>Hestens hov</vt:lpstr>
      <vt:lpstr>Hestens hov</vt:lpstr>
      <vt:lpstr>Hestens hove - beslagsmed</vt:lpstr>
      <vt:lpstr>Hestens hove - strålen</vt:lpstr>
      <vt:lpstr>Hestens hove - pleje</vt:lpstr>
      <vt:lpstr>Lær om hoven: øve-opgave  </vt:lpstr>
      <vt:lpstr>Tak for denne gang –  Vi savner jer!!!!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 2</dc:title>
  <dc:creator>Anja Andersen</dc:creator>
  <cp:lastModifiedBy>Anja Andersen</cp:lastModifiedBy>
  <cp:revision>8</cp:revision>
  <dcterms:created xsi:type="dcterms:W3CDTF">2020-04-06T19:56:13Z</dcterms:created>
  <dcterms:modified xsi:type="dcterms:W3CDTF">2020-04-07T18:43:55Z</dcterms:modified>
</cp:coreProperties>
</file>