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8" r:id="rId21"/>
    <p:sldId id="279" r:id="rId22"/>
    <p:sldId id="280" r:id="rId23"/>
    <p:sldId id="281" r:id="rId24"/>
    <p:sldId id="282" r:id="rId25"/>
    <p:sldId id="283" r:id="rId26"/>
    <p:sldId id="284" r:id="rId27"/>
    <p:sldId id="285" r:id="rId28"/>
    <p:sldId id="286" r:id="rId29"/>
    <p:sldId id="287" r:id="rId30"/>
    <p:sldId id="288"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02D3E4-0BA0-4590-94C1-08DD8EAF8101}" v="5" dt="2020-05-03T10:19:45.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3" autoAdjust="0"/>
    <p:restoredTop sz="94660"/>
  </p:normalViewPr>
  <p:slideViewPr>
    <p:cSldViewPr snapToGrid="0">
      <p:cViewPr varScale="1">
        <p:scale>
          <a:sx n="86" d="100"/>
          <a:sy n="86" d="100"/>
        </p:scale>
        <p:origin x="518" y="53"/>
      </p:cViewPr>
      <p:guideLst/>
    </p:cSldViewPr>
  </p:slideViewPr>
  <p:notesTextViewPr>
    <p:cViewPr>
      <p:scale>
        <a:sx n="1" d="1"/>
        <a:sy n="1" d="1"/>
      </p:scale>
      <p:origin x="0" y="0"/>
    </p:cViewPr>
  </p:notesTextViewPr>
  <p:sorterViewPr>
    <p:cViewPr>
      <p:scale>
        <a:sx n="100" d="100"/>
        <a:sy n="100" d="100"/>
      </p:scale>
      <p:origin x="0" y="-184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ja Clemmensen Andersen" userId="cbc21a1b-c240-4af6-9f02-9cc4ec9c3488" providerId="ADAL" clId="{5802D3E4-0BA0-4590-94C1-08DD8EAF8101}"/>
    <pc:docChg chg="modSld">
      <pc:chgData name="Anja Clemmensen Andersen" userId="cbc21a1b-c240-4af6-9f02-9cc4ec9c3488" providerId="ADAL" clId="{5802D3E4-0BA0-4590-94C1-08DD8EAF8101}" dt="2020-05-03T10:25:04.985" v="37" actId="20577"/>
      <pc:docMkLst>
        <pc:docMk/>
      </pc:docMkLst>
      <pc:sldChg chg="modSp mod">
        <pc:chgData name="Anja Clemmensen Andersen" userId="cbc21a1b-c240-4af6-9f02-9cc4ec9c3488" providerId="ADAL" clId="{5802D3E4-0BA0-4590-94C1-08DD8EAF8101}" dt="2020-05-03T10:14:02.851" v="21" actId="20577"/>
        <pc:sldMkLst>
          <pc:docMk/>
          <pc:sldMk cId="985878247" sldId="260"/>
        </pc:sldMkLst>
        <pc:spChg chg="mod">
          <ac:chgData name="Anja Clemmensen Andersen" userId="cbc21a1b-c240-4af6-9f02-9cc4ec9c3488" providerId="ADAL" clId="{5802D3E4-0BA0-4590-94C1-08DD8EAF8101}" dt="2020-05-03T10:14:02.851" v="21" actId="20577"/>
          <ac:spMkLst>
            <pc:docMk/>
            <pc:sldMk cId="985878247" sldId="260"/>
            <ac:spMk id="3" creationId="{2796D43F-DCF3-4ED5-A3F6-6BE84283E584}"/>
          </ac:spMkLst>
        </pc:spChg>
      </pc:sldChg>
      <pc:sldChg chg="modSp">
        <pc:chgData name="Anja Clemmensen Andersen" userId="cbc21a1b-c240-4af6-9f02-9cc4ec9c3488" providerId="ADAL" clId="{5802D3E4-0BA0-4590-94C1-08DD8EAF8101}" dt="2020-05-03T10:14:50.553" v="22" actId="20577"/>
        <pc:sldMkLst>
          <pc:docMk/>
          <pc:sldMk cId="3236837639" sldId="262"/>
        </pc:sldMkLst>
        <pc:graphicFrameChg chg="mod">
          <ac:chgData name="Anja Clemmensen Andersen" userId="cbc21a1b-c240-4af6-9f02-9cc4ec9c3488" providerId="ADAL" clId="{5802D3E4-0BA0-4590-94C1-08DD8EAF8101}" dt="2020-05-03T10:14:50.553" v="22" actId="20577"/>
          <ac:graphicFrameMkLst>
            <pc:docMk/>
            <pc:sldMk cId="3236837639" sldId="262"/>
            <ac:graphicFrameMk id="5" creationId="{D08A166C-D526-46AC-8FAE-C902C9E3DD3F}"/>
          </ac:graphicFrameMkLst>
        </pc:graphicFrameChg>
      </pc:sldChg>
      <pc:sldChg chg="modSp">
        <pc:chgData name="Anja Clemmensen Andersen" userId="cbc21a1b-c240-4af6-9f02-9cc4ec9c3488" providerId="ADAL" clId="{5802D3E4-0BA0-4590-94C1-08DD8EAF8101}" dt="2020-05-03T10:15:46.297" v="24" actId="20577"/>
        <pc:sldMkLst>
          <pc:docMk/>
          <pc:sldMk cId="686811629" sldId="265"/>
        </pc:sldMkLst>
        <pc:graphicFrameChg chg="mod">
          <ac:chgData name="Anja Clemmensen Andersen" userId="cbc21a1b-c240-4af6-9f02-9cc4ec9c3488" providerId="ADAL" clId="{5802D3E4-0BA0-4590-94C1-08DD8EAF8101}" dt="2020-05-03T10:15:46.297" v="24" actId="20577"/>
          <ac:graphicFrameMkLst>
            <pc:docMk/>
            <pc:sldMk cId="686811629" sldId="265"/>
            <ac:graphicFrameMk id="5" creationId="{B76CD109-E5F4-44AD-846E-27D04F3E74D3}"/>
          </ac:graphicFrameMkLst>
        </pc:graphicFrameChg>
      </pc:sldChg>
      <pc:sldChg chg="modSp">
        <pc:chgData name="Anja Clemmensen Andersen" userId="cbc21a1b-c240-4af6-9f02-9cc4ec9c3488" providerId="ADAL" clId="{5802D3E4-0BA0-4590-94C1-08DD8EAF8101}" dt="2020-05-03T10:19:45.809" v="26" actId="20577"/>
        <pc:sldMkLst>
          <pc:docMk/>
          <pc:sldMk cId="1912904191" sldId="267"/>
        </pc:sldMkLst>
        <pc:graphicFrameChg chg="mod">
          <ac:chgData name="Anja Clemmensen Andersen" userId="cbc21a1b-c240-4af6-9f02-9cc4ec9c3488" providerId="ADAL" clId="{5802D3E4-0BA0-4590-94C1-08DD8EAF8101}" dt="2020-05-03T10:19:45.809" v="26" actId="20577"/>
          <ac:graphicFrameMkLst>
            <pc:docMk/>
            <pc:sldMk cId="1912904191" sldId="267"/>
            <ac:graphicFrameMk id="5" creationId="{06541A14-F3DE-483C-9D9D-74590C5A0C51}"/>
          </ac:graphicFrameMkLst>
        </pc:graphicFrameChg>
      </pc:sldChg>
      <pc:sldChg chg="modSp mod">
        <pc:chgData name="Anja Clemmensen Andersen" userId="cbc21a1b-c240-4af6-9f02-9cc4ec9c3488" providerId="ADAL" clId="{5802D3E4-0BA0-4590-94C1-08DD8EAF8101}" dt="2020-05-03T10:21:55.016" v="33" actId="20577"/>
        <pc:sldMkLst>
          <pc:docMk/>
          <pc:sldMk cId="308524491" sldId="274"/>
        </pc:sldMkLst>
        <pc:spChg chg="mod">
          <ac:chgData name="Anja Clemmensen Andersen" userId="cbc21a1b-c240-4af6-9f02-9cc4ec9c3488" providerId="ADAL" clId="{5802D3E4-0BA0-4590-94C1-08DD8EAF8101}" dt="2020-05-03T10:21:55.016" v="33" actId="20577"/>
          <ac:spMkLst>
            <pc:docMk/>
            <pc:sldMk cId="308524491" sldId="274"/>
            <ac:spMk id="3" creationId="{AD37FB09-DD71-4D1B-AEBF-543CE94B65A9}"/>
          </ac:spMkLst>
        </pc:spChg>
      </pc:sldChg>
      <pc:sldChg chg="modSp mod">
        <pc:chgData name="Anja Clemmensen Andersen" userId="cbc21a1b-c240-4af6-9f02-9cc4ec9c3488" providerId="ADAL" clId="{5802D3E4-0BA0-4590-94C1-08DD8EAF8101}" dt="2020-05-03T10:22:33.073" v="34" actId="20577"/>
        <pc:sldMkLst>
          <pc:docMk/>
          <pc:sldMk cId="882708842" sldId="276"/>
        </pc:sldMkLst>
        <pc:spChg chg="mod">
          <ac:chgData name="Anja Clemmensen Andersen" userId="cbc21a1b-c240-4af6-9f02-9cc4ec9c3488" providerId="ADAL" clId="{5802D3E4-0BA0-4590-94C1-08DD8EAF8101}" dt="2020-05-03T10:22:33.073" v="34" actId="20577"/>
          <ac:spMkLst>
            <pc:docMk/>
            <pc:sldMk cId="882708842" sldId="276"/>
            <ac:spMk id="3" creationId="{1067159F-F70C-469C-B0F1-182B043EA7FE}"/>
          </ac:spMkLst>
        </pc:spChg>
      </pc:sldChg>
      <pc:sldChg chg="modSp mod">
        <pc:chgData name="Anja Clemmensen Andersen" userId="cbc21a1b-c240-4af6-9f02-9cc4ec9c3488" providerId="ADAL" clId="{5802D3E4-0BA0-4590-94C1-08DD8EAF8101}" dt="2020-05-03T10:23:43.019" v="35" actId="20577"/>
        <pc:sldMkLst>
          <pc:docMk/>
          <pc:sldMk cId="4288136872" sldId="281"/>
        </pc:sldMkLst>
        <pc:spChg chg="mod">
          <ac:chgData name="Anja Clemmensen Andersen" userId="cbc21a1b-c240-4af6-9f02-9cc4ec9c3488" providerId="ADAL" clId="{5802D3E4-0BA0-4590-94C1-08DD8EAF8101}" dt="2020-05-03T10:23:43.019" v="35" actId="20577"/>
          <ac:spMkLst>
            <pc:docMk/>
            <pc:sldMk cId="4288136872" sldId="281"/>
            <ac:spMk id="3" creationId="{2CBD28B7-426D-4E42-A82B-63335E3B9751}"/>
          </ac:spMkLst>
        </pc:spChg>
      </pc:sldChg>
      <pc:sldChg chg="modSp mod">
        <pc:chgData name="Anja Clemmensen Andersen" userId="cbc21a1b-c240-4af6-9f02-9cc4ec9c3488" providerId="ADAL" clId="{5802D3E4-0BA0-4590-94C1-08DD8EAF8101}" dt="2020-05-03T10:25:04.985" v="37" actId="20577"/>
        <pc:sldMkLst>
          <pc:docMk/>
          <pc:sldMk cId="844039133" sldId="286"/>
        </pc:sldMkLst>
        <pc:spChg chg="mod">
          <ac:chgData name="Anja Clemmensen Andersen" userId="cbc21a1b-c240-4af6-9f02-9cc4ec9c3488" providerId="ADAL" clId="{5802D3E4-0BA0-4590-94C1-08DD8EAF8101}" dt="2020-05-03T10:25:04.985" v="37" actId="20577"/>
          <ac:spMkLst>
            <pc:docMk/>
            <pc:sldMk cId="844039133" sldId="286"/>
            <ac:spMk id="3" creationId="{8A5A8798-51FD-4C35-A081-884473861EEC}"/>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2.svg"/><Relationship Id="rId5" Type="http://schemas.openxmlformats.org/officeDocument/2006/relationships/image" Target="../media/image10.png"/><Relationship Id="rId10" Type="http://schemas.openxmlformats.org/officeDocument/2006/relationships/image" Target="../media/image36.svg"/><Relationship Id="rId4" Type="http://schemas.openxmlformats.org/officeDocument/2006/relationships/image" Target="../media/image31.svg"/><Relationship Id="rId9" Type="http://schemas.openxmlformats.org/officeDocument/2006/relationships/image" Target="../media/image3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2.svg"/><Relationship Id="rId5" Type="http://schemas.openxmlformats.org/officeDocument/2006/relationships/image" Target="../media/image10.png"/><Relationship Id="rId10" Type="http://schemas.openxmlformats.org/officeDocument/2006/relationships/image" Target="../media/image36.svg"/><Relationship Id="rId4" Type="http://schemas.openxmlformats.org/officeDocument/2006/relationships/image" Target="../media/image31.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27AE0F-60DF-4AE8-BEBD-7391CDE290F8}" type="doc">
      <dgm:prSet loTypeId="urn:microsoft.com/office/officeart/2018/2/layout/IconVerticalSolidList" loCatId="icon" qsTypeId="urn:microsoft.com/office/officeart/2005/8/quickstyle/simple5" qsCatId="simple" csTypeId="urn:microsoft.com/office/officeart/2005/8/colors/accent0_3" csCatId="mainScheme" phldr="1"/>
      <dgm:spPr/>
      <dgm:t>
        <a:bodyPr/>
        <a:lstStyle/>
        <a:p>
          <a:endParaRPr lang="en-US"/>
        </a:p>
      </dgm:t>
    </dgm:pt>
    <dgm:pt modelId="{21726D17-BF6D-4BF8-9F31-19666008E12F}">
      <dgm:prSet/>
      <dgm:spPr/>
      <dgm:t>
        <a:bodyPr/>
        <a:lstStyle/>
        <a:p>
          <a:pPr>
            <a:lnSpc>
              <a:spcPct val="100000"/>
            </a:lnSpc>
          </a:pPr>
          <a:r>
            <a:rPr lang="da-DK" dirty="0"/>
            <a:t>Hvis man skal starte sit første stævne og normalvis rider på et </a:t>
          </a:r>
          <a:r>
            <a:rPr lang="da-DK" dirty="0" err="1"/>
            <a:t>Mini-put</a:t>
          </a:r>
          <a:r>
            <a:rPr lang="da-DK" dirty="0"/>
            <a:t> hold, så vil den første klasse man skal starte, hedde ”</a:t>
          </a:r>
          <a:r>
            <a:rPr lang="da-DK" dirty="0" err="1"/>
            <a:t>Mini-put</a:t>
          </a:r>
          <a:r>
            <a:rPr lang="da-DK" dirty="0"/>
            <a:t> kommando ridning” </a:t>
          </a:r>
          <a:endParaRPr lang="en-US" dirty="0"/>
        </a:p>
      </dgm:t>
    </dgm:pt>
    <dgm:pt modelId="{C454E547-B6B7-45EE-A9BB-25284C1C55D8}" type="parTrans" cxnId="{7E31734B-06C2-4F57-98B2-4F654932E6B5}">
      <dgm:prSet/>
      <dgm:spPr/>
      <dgm:t>
        <a:bodyPr/>
        <a:lstStyle/>
        <a:p>
          <a:endParaRPr lang="en-US"/>
        </a:p>
      </dgm:t>
    </dgm:pt>
    <dgm:pt modelId="{085C24E9-27B9-4AE5-8BB5-A18B9569B227}" type="sibTrans" cxnId="{7E31734B-06C2-4F57-98B2-4F654932E6B5}">
      <dgm:prSet/>
      <dgm:spPr/>
      <dgm:t>
        <a:bodyPr/>
        <a:lstStyle/>
        <a:p>
          <a:endParaRPr lang="en-US"/>
        </a:p>
      </dgm:t>
    </dgm:pt>
    <dgm:pt modelId="{296BF227-AB85-4DF6-B860-1E8541C00457}">
      <dgm:prSet/>
      <dgm:spPr/>
      <dgm:t>
        <a:bodyPr/>
        <a:lstStyle/>
        <a:p>
          <a:pPr>
            <a:lnSpc>
              <a:spcPct val="100000"/>
            </a:lnSpc>
          </a:pPr>
          <a:r>
            <a:rPr lang="da-DK"/>
            <a:t>I denne klasse rider 2-3 elever på ét hold. Holdet med eleverne bliver kaldt på banen, </a:t>
          </a:r>
        </a:p>
        <a:p>
          <a:pPr>
            <a:lnSpc>
              <a:spcPct val="100000"/>
            </a:lnSpc>
          </a:pPr>
          <a:r>
            <a:rPr lang="da-DK" i="1" u="sng"/>
            <a:t>og undervisere og hjælpere vil være til stede på ridebanen, imens eleverne rider – Her er der mulighed for at blive trukket rundt på hele turen. </a:t>
          </a:r>
          <a:endParaRPr lang="en-US" i="1" u="sng"/>
        </a:p>
      </dgm:t>
    </dgm:pt>
    <dgm:pt modelId="{74F6C556-D8C2-49D5-B7F5-DAAA43505364}" type="parTrans" cxnId="{00687087-44A2-4B89-8B83-4D52D87CAF84}">
      <dgm:prSet/>
      <dgm:spPr/>
      <dgm:t>
        <a:bodyPr/>
        <a:lstStyle/>
        <a:p>
          <a:endParaRPr lang="en-US"/>
        </a:p>
      </dgm:t>
    </dgm:pt>
    <dgm:pt modelId="{2BC54214-8442-4462-925E-9A5DB40544F6}" type="sibTrans" cxnId="{00687087-44A2-4B89-8B83-4D52D87CAF84}">
      <dgm:prSet/>
      <dgm:spPr/>
      <dgm:t>
        <a:bodyPr/>
        <a:lstStyle/>
        <a:p>
          <a:endParaRPr lang="en-US"/>
        </a:p>
      </dgm:t>
    </dgm:pt>
    <dgm:pt modelId="{B8E891AF-F2B4-49DE-9794-AE4ACB25F147}">
      <dgm:prSet/>
      <dgm:spPr/>
      <dgm:t>
        <a:bodyPr/>
        <a:lstStyle/>
        <a:p>
          <a:pPr>
            <a:lnSpc>
              <a:spcPct val="100000"/>
            </a:lnSpc>
          </a:pPr>
          <a:r>
            <a:rPr lang="da-DK"/>
            <a:t>Der står en opråber på midten og fortæller eleverne hvad de skal gøre. </a:t>
          </a:r>
          <a:endParaRPr lang="en-US"/>
        </a:p>
      </dgm:t>
    </dgm:pt>
    <dgm:pt modelId="{67489D8C-F84A-43CF-9EDE-A6A73CACA8E4}" type="parTrans" cxnId="{D87FB3A0-A564-4B52-9215-F6E182AA3890}">
      <dgm:prSet/>
      <dgm:spPr/>
      <dgm:t>
        <a:bodyPr/>
        <a:lstStyle/>
        <a:p>
          <a:endParaRPr lang="en-US"/>
        </a:p>
      </dgm:t>
    </dgm:pt>
    <dgm:pt modelId="{80926914-7C0E-4502-BA02-88D37FF9EC3D}" type="sibTrans" cxnId="{D87FB3A0-A564-4B52-9215-F6E182AA3890}">
      <dgm:prSet/>
      <dgm:spPr/>
      <dgm:t>
        <a:bodyPr/>
        <a:lstStyle/>
        <a:p>
          <a:endParaRPr lang="en-US"/>
        </a:p>
      </dgm:t>
    </dgm:pt>
    <dgm:pt modelId="{E2C8287B-AF29-43D6-BF9E-176BB53D6CF5}">
      <dgm:prSet/>
      <dgm:spPr/>
      <dgm:t>
        <a:bodyPr/>
        <a:lstStyle/>
        <a:p>
          <a:pPr>
            <a:lnSpc>
              <a:spcPct val="100000"/>
            </a:lnSpc>
          </a:pPr>
          <a:r>
            <a:rPr lang="da-DK"/>
            <a:t>Der står også en dommer på midten, som uddeler smileyer for de øvelser som eleverne udføre. </a:t>
          </a:r>
          <a:endParaRPr lang="en-US"/>
        </a:p>
      </dgm:t>
    </dgm:pt>
    <dgm:pt modelId="{9A39B0D3-2A32-4068-B2FC-2B9AEA4A784A}" type="parTrans" cxnId="{D6D103BF-84B4-4E0B-A3AF-85D481CD0B21}">
      <dgm:prSet/>
      <dgm:spPr/>
      <dgm:t>
        <a:bodyPr/>
        <a:lstStyle/>
        <a:p>
          <a:endParaRPr lang="en-US"/>
        </a:p>
      </dgm:t>
    </dgm:pt>
    <dgm:pt modelId="{C83AA5BB-E7CC-4564-94B2-B43FB0A837A7}" type="sibTrans" cxnId="{D6D103BF-84B4-4E0B-A3AF-85D481CD0B21}">
      <dgm:prSet/>
      <dgm:spPr/>
      <dgm:t>
        <a:bodyPr/>
        <a:lstStyle/>
        <a:p>
          <a:endParaRPr lang="en-US"/>
        </a:p>
      </dgm:t>
    </dgm:pt>
    <dgm:pt modelId="{68C3D54E-43CF-41A8-9742-A15C84FB6434}">
      <dgm:prSet/>
      <dgm:spPr/>
      <dgm:t>
        <a:bodyPr/>
        <a:lstStyle/>
        <a:p>
          <a:pPr>
            <a:lnSpc>
              <a:spcPct val="100000"/>
            </a:lnSpc>
          </a:pPr>
          <a:r>
            <a:rPr lang="da-DK" u="sng"/>
            <a:t>I denne klasse er der præmier til alle deltagerne. </a:t>
          </a:r>
          <a:endParaRPr lang="en-US"/>
        </a:p>
      </dgm:t>
    </dgm:pt>
    <dgm:pt modelId="{6A548831-53C3-49CF-B984-60E762A66E20}" type="parTrans" cxnId="{0733FBED-12CC-4880-8F39-ADD2F5366FA8}">
      <dgm:prSet/>
      <dgm:spPr/>
      <dgm:t>
        <a:bodyPr/>
        <a:lstStyle/>
        <a:p>
          <a:endParaRPr lang="en-US"/>
        </a:p>
      </dgm:t>
    </dgm:pt>
    <dgm:pt modelId="{3EE1BA23-7BAB-4F32-AC97-2A7F4B1AA2B5}" type="sibTrans" cxnId="{0733FBED-12CC-4880-8F39-ADD2F5366FA8}">
      <dgm:prSet/>
      <dgm:spPr/>
      <dgm:t>
        <a:bodyPr/>
        <a:lstStyle/>
        <a:p>
          <a:endParaRPr lang="en-US"/>
        </a:p>
      </dgm:t>
    </dgm:pt>
    <dgm:pt modelId="{A2045C2C-F8C9-461B-BB67-E95DC22473CF}" type="pres">
      <dgm:prSet presAssocID="{7F27AE0F-60DF-4AE8-BEBD-7391CDE290F8}" presName="root" presStyleCnt="0">
        <dgm:presLayoutVars>
          <dgm:dir/>
          <dgm:resizeHandles val="exact"/>
        </dgm:presLayoutVars>
      </dgm:prSet>
      <dgm:spPr/>
    </dgm:pt>
    <dgm:pt modelId="{D2FF85BF-773B-44C4-AF47-10DB02015627}" type="pres">
      <dgm:prSet presAssocID="{21726D17-BF6D-4BF8-9F31-19666008E12F}" presName="compNode" presStyleCnt="0"/>
      <dgm:spPr/>
    </dgm:pt>
    <dgm:pt modelId="{571BEB0D-A56E-44AA-97E3-D6875B3F9A07}" type="pres">
      <dgm:prSet presAssocID="{21726D17-BF6D-4BF8-9F31-19666008E12F}" presName="bgRect" presStyleLbl="bgShp" presStyleIdx="0" presStyleCnt="5"/>
      <dgm:spPr/>
    </dgm:pt>
    <dgm:pt modelId="{9B94A8EB-D6A5-48C6-9524-3F4BE8FC4609}" type="pres">
      <dgm:prSet presAssocID="{21726D17-BF6D-4BF8-9F31-19666008E12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rse"/>
        </a:ext>
      </dgm:extLst>
    </dgm:pt>
    <dgm:pt modelId="{BD4F456D-80A9-48BA-A29F-AF48255489B6}" type="pres">
      <dgm:prSet presAssocID="{21726D17-BF6D-4BF8-9F31-19666008E12F}" presName="spaceRect" presStyleCnt="0"/>
      <dgm:spPr/>
    </dgm:pt>
    <dgm:pt modelId="{6C24E1CF-A5E1-41AB-88F0-64B4B211E393}" type="pres">
      <dgm:prSet presAssocID="{21726D17-BF6D-4BF8-9F31-19666008E12F}" presName="parTx" presStyleLbl="revTx" presStyleIdx="0" presStyleCnt="5">
        <dgm:presLayoutVars>
          <dgm:chMax val="0"/>
          <dgm:chPref val="0"/>
        </dgm:presLayoutVars>
      </dgm:prSet>
      <dgm:spPr/>
    </dgm:pt>
    <dgm:pt modelId="{AA9B9F10-BEDC-452F-B0C1-31A7ACCEE90B}" type="pres">
      <dgm:prSet presAssocID="{085C24E9-27B9-4AE5-8BB5-A18B9569B227}" presName="sibTrans" presStyleCnt="0"/>
      <dgm:spPr/>
    </dgm:pt>
    <dgm:pt modelId="{D07C6990-8DD4-4E82-98D2-F9EFF9758D0D}" type="pres">
      <dgm:prSet presAssocID="{296BF227-AB85-4DF6-B860-1E8541C00457}" presName="compNode" presStyleCnt="0"/>
      <dgm:spPr/>
    </dgm:pt>
    <dgm:pt modelId="{EDD2AC52-9631-48D5-8A1B-DCECDBFB2306}" type="pres">
      <dgm:prSet presAssocID="{296BF227-AB85-4DF6-B860-1E8541C00457}" presName="bgRect" presStyleLbl="bgShp" presStyleIdx="1" presStyleCnt="5" custScaleY="193224"/>
      <dgm:spPr/>
    </dgm:pt>
    <dgm:pt modelId="{06B78F6F-311F-4BC3-B283-7D8FAAF6AE9B}" type="pres">
      <dgm:prSet presAssocID="{296BF227-AB85-4DF6-B860-1E8541C0045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FC48B2C4-121D-4813-A405-FC301E1F8716}" type="pres">
      <dgm:prSet presAssocID="{296BF227-AB85-4DF6-B860-1E8541C00457}" presName="spaceRect" presStyleCnt="0"/>
      <dgm:spPr/>
    </dgm:pt>
    <dgm:pt modelId="{DEFD0B5D-FC9F-4DF8-97BE-F8B130169D93}" type="pres">
      <dgm:prSet presAssocID="{296BF227-AB85-4DF6-B860-1E8541C00457}" presName="parTx" presStyleLbl="revTx" presStyleIdx="1" presStyleCnt="5">
        <dgm:presLayoutVars>
          <dgm:chMax val="0"/>
          <dgm:chPref val="0"/>
        </dgm:presLayoutVars>
      </dgm:prSet>
      <dgm:spPr/>
    </dgm:pt>
    <dgm:pt modelId="{30B6CA4C-DE06-4340-99D3-D7FA8F07B558}" type="pres">
      <dgm:prSet presAssocID="{2BC54214-8442-4462-925E-9A5DB40544F6}" presName="sibTrans" presStyleCnt="0"/>
      <dgm:spPr/>
    </dgm:pt>
    <dgm:pt modelId="{C5FCB06F-861A-40BD-A4D5-72064CF33CD6}" type="pres">
      <dgm:prSet presAssocID="{B8E891AF-F2B4-49DE-9794-AE4ACB25F147}" presName="compNode" presStyleCnt="0"/>
      <dgm:spPr/>
    </dgm:pt>
    <dgm:pt modelId="{3590AFD8-88B4-498B-BEEC-3C3150A572E9}" type="pres">
      <dgm:prSet presAssocID="{B8E891AF-F2B4-49DE-9794-AE4ACB25F147}" presName="bgRect" presStyleLbl="bgShp" presStyleIdx="2" presStyleCnt="5"/>
      <dgm:spPr/>
    </dgm:pt>
    <dgm:pt modelId="{C20DAE46-B7C8-4B0D-A4E6-D0DA2B8A633F}" type="pres">
      <dgm:prSet presAssocID="{B8E891AF-F2B4-49DE-9794-AE4ACB25F147}"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Klasseværelse"/>
        </a:ext>
      </dgm:extLst>
    </dgm:pt>
    <dgm:pt modelId="{AFEFE587-4A8B-4FBB-9229-6BF1FA0F2B1D}" type="pres">
      <dgm:prSet presAssocID="{B8E891AF-F2B4-49DE-9794-AE4ACB25F147}" presName="spaceRect" presStyleCnt="0"/>
      <dgm:spPr/>
    </dgm:pt>
    <dgm:pt modelId="{00105D75-BF99-4321-BCF4-1C37EB352963}" type="pres">
      <dgm:prSet presAssocID="{B8E891AF-F2B4-49DE-9794-AE4ACB25F147}" presName="parTx" presStyleLbl="revTx" presStyleIdx="2" presStyleCnt="5">
        <dgm:presLayoutVars>
          <dgm:chMax val="0"/>
          <dgm:chPref val="0"/>
        </dgm:presLayoutVars>
      </dgm:prSet>
      <dgm:spPr/>
    </dgm:pt>
    <dgm:pt modelId="{D5FA2FAF-9F94-4FDE-94BA-B15EBA5A00D7}" type="pres">
      <dgm:prSet presAssocID="{80926914-7C0E-4502-BA02-88D37FF9EC3D}" presName="sibTrans" presStyleCnt="0"/>
      <dgm:spPr/>
    </dgm:pt>
    <dgm:pt modelId="{25C24F93-1846-442C-A359-F4F8F0CAABBC}" type="pres">
      <dgm:prSet presAssocID="{E2C8287B-AF29-43D6-BF9E-176BB53D6CF5}" presName="compNode" presStyleCnt="0"/>
      <dgm:spPr/>
    </dgm:pt>
    <dgm:pt modelId="{932EC5E4-419C-4113-9904-635EB43A3A97}" type="pres">
      <dgm:prSet presAssocID="{E2C8287B-AF29-43D6-BF9E-176BB53D6CF5}" presName="bgRect" presStyleLbl="bgShp" presStyleIdx="3" presStyleCnt="5"/>
      <dgm:spPr/>
    </dgm:pt>
    <dgm:pt modelId="{3379C949-A41F-4A6F-B4FF-25DD48667C64}" type="pres">
      <dgm:prSet presAssocID="{E2C8287B-AF29-43D6-BF9E-176BB53D6CF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Dommer"/>
        </a:ext>
      </dgm:extLst>
    </dgm:pt>
    <dgm:pt modelId="{E2D98279-F293-4F16-8C74-85B4A4B94FB7}" type="pres">
      <dgm:prSet presAssocID="{E2C8287B-AF29-43D6-BF9E-176BB53D6CF5}" presName="spaceRect" presStyleCnt="0"/>
      <dgm:spPr/>
    </dgm:pt>
    <dgm:pt modelId="{F401F8A8-D576-4DA2-B4E0-1FDF9F826B9F}" type="pres">
      <dgm:prSet presAssocID="{E2C8287B-AF29-43D6-BF9E-176BB53D6CF5}" presName="parTx" presStyleLbl="revTx" presStyleIdx="3" presStyleCnt="5">
        <dgm:presLayoutVars>
          <dgm:chMax val="0"/>
          <dgm:chPref val="0"/>
        </dgm:presLayoutVars>
      </dgm:prSet>
      <dgm:spPr/>
    </dgm:pt>
    <dgm:pt modelId="{859F9832-65D2-45B3-B201-E4383CB19306}" type="pres">
      <dgm:prSet presAssocID="{C83AA5BB-E7CC-4564-94B2-B43FB0A837A7}" presName="sibTrans" presStyleCnt="0"/>
      <dgm:spPr/>
    </dgm:pt>
    <dgm:pt modelId="{4B6ABD47-C676-4020-B951-84F5F3F4A419}" type="pres">
      <dgm:prSet presAssocID="{68C3D54E-43CF-41A8-9742-A15C84FB6434}" presName="compNode" presStyleCnt="0"/>
      <dgm:spPr/>
    </dgm:pt>
    <dgm:pt modelId="{490952FE-83AF-410B-B21F-4CBDC1C743F4}" type="pres">
      <dgm:prSet presAssocID="{68C3D54E-43CF-41A8-9742-A15C84FB6434}" presName="bgRect" presStyleLbl="bgShp" presStyleIdx="4" presStyleCnt="5"/>
      <dgm:spPr/>
    </dgm:pt>
    <dgm:pt modelId="{AE288293-C70E-4669-91EC-4D7D8E316618}" type="pres">
      <dgm:prSet presAssocID="{68C3D54E-43CF-41A8-9742-A15C84FB643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Bånd"/>
        </a:ext>
      </dgm:extLst>
    </dgm:pt>
    <dgm:pt modelId="{D6014E77-0A09-41F5-BEA3-9582A0289FFA}" type="pres">
      <dgm:prSet presAssocID="{68C3D54E-43CF-41A8-9742-A15C84FB6434}" presName="spaceRect" presStyleCnt="0"/>
      <dgm:spPr/>
    </dgm:pt>
    <dgm:pt modelId="{4038A04C-C35C-4068-B573-E5A591DD81E4}" type="pres">
      <dgm:prSet presAssocID="{68C3D54E-43CF-41A8-9742-A15C84FB6434}" presName="parTx" presStyleLbl="revTx" presStyleIdx="4" presStyleCnt="5">
        <dgm:presLayoutVars>
          <dgm:chMax val="0"/>
          <dgm:chPref val="0"/>
        </dgm:presLayoutVars>
      </dgm:prSet>
      <dgm:spPr/>
    </dgm:pt>
  </dgm:ptLst>
  <dgm:cxnLst>
    <dgm:cxn modelId="{BA650700-945D-47EE-BF28-3400B561CF61}" type="presOf" srcId="{68C3D54E-43CF-41A8-9742-A15C84FB6434}" destId="{4038A04C-C35C-4068-B573-E5A591DD81E4}" srcOrd="0" destOrd="0" presId="urn:microsoft.com/office/officeart/2018/2/layout/IconVerticalSolidList"/>
    <dgm:cxn modelId="{CE9F2535-3F0A-4675-98B7-9E989FE51960}" type="presOf" srcId="{21726D17-BF6D-4BF8-9F31-19666008E12F}" destId="{6C24E1CF-A5E1-41AB-88F0-64B4B211E393}" srcOrd="0" destOrd="0" presId="urn:microsoft.com/office/officeart/2018/2/layout/IconVerticalSolidList"/>
    <dgm:cxn modelId="{E51B286A-D879-4C09-BD9A-AC9FD0D36F94}" type="presOf" srcId="{296BF227-AB85-4DF6-B860-1E8541C00457}" destId="{DEFD0B5D-FC9F-4DF8-97BE-F8B130169D93}" srcOrd="0" destOrd="0" presId="urn:microsoft.com/office/officeart/2018/2/layout/IconVerticalSolidList"/>
    <dgm:cxn modelId="{7E31734B-06C2-4F57-98B2-4F654932E6B5}" srcId="{7F27AE0F-60DF-4AE8-BEBD-7391CDE290F8}" destId="{21726D17-BF6D-4BF8-9F31-19666008E12F}" srcOrd="0" destOrd="0" parTransId="{C454E547-B6B7-45EE-A9BB-25284C1C55D8}" sibTransId="{085C24E9-27B9-4AE5-8BB5-A18B9569B227}"/>
    <dgm:cxn modelId="{1DB4F06E-B84D-4F2C-9402-A48436387681}" type="presOf" srcId="{B8E891AF-F2B4-49DE-9794-AE4ACB25F147}" destId="{00105D75-BF99-4321-BCF4-1C37EB352963}" srcOrd="0" destOrd="0" presId="urn:microsoft.com/office/officeart/2018/2/layout/IconVerticalSolidList"/>
    <dgm:cxn modelId="{9355F959-6E68-4DED-98BE-DEC5795A8054}" type="presOf" srcId="{7F27AE0F-60DF-4AE8-BEBD-7391CDE290F8}" destId="{A2045C2C-F8C9-461B-BB67-E95DC22473CF}" srcOrd="0" destOrd="0" presId="urn:microsoft.com/office/officeart/2018/2/layout/IconVerticalSolidList"/>
    <dgm:cxn modelId="{D4000A87-C8DB-45AF-B81C-E07CF722D8F3}" type="presOf" srcId="{E2C8287B-AF29-43D6-BF9E-176BB53D6CF5}" destId="{F401F8A8-D576-4DA2-B4E0-1FDF9F826B9F}" srcOrd="0" destOrd="0" presId="urn:microsoft.com/office/officeart/2018/2/layout/IconVerticalSolidList"/>
    <dgm:cxn modelId="{00687087-44A2-4B89-8B83-4D52D87CAF84}" srcId="{7F27AE0F-60DF-4AE8-BEBD-7391CDE290F8}" destId="{296BF227-AB85-4DF6-B860-1E8541C00457}" srcOrd="1" destOrd="0" parTransId="{74F6C556-D8C2-49D5-B7F5-DAAA43505364}" sibTransId="{2BC54214-8442-4462-925E-9A5DB40544F6}"/>
    <dgm:cxn modelId="{D87FB3A0-A564-4B52-9215-F6E182AA3890}" srcId="{7F27AE0F-60DF-4AE8-BEBD-7391CDE290F8}" destId="{B8E891AF-F2B4-49DE-9794-AE4ACB25F147}" srcOrd="2" destOrd="0" parTransId="{67489D8C-F84A-43CF-9EDE-A6A73CACA8E4}" sibTransId="{80926914-7C0E-4502-BA02-88D37FF9EC3D}"/>
    <dgm:cxn modelId="{D6D103BF-84B4-4E0B-A3AF-85D481CD0B21}" srcId="{7F27AE0F-60DF-4AE8-BEBD-7391CDE290F8}" destId="{E2C8287B-AF29-43D6-BF9E-176BB53D6CF5}" srcOrd="3" destOrd="0" parTransId="{9A39B0D3-2A32-4068-B2FC-2B9AEA4A784A}" sibTransId="{C83AA5BB-E7CC-4564-94B2-B43FB0A837A7}"/>
    <dgm:cxn modelId="{0733FBED-12CC-4880-8F39-ADD2F5366FA8}" srcId="{7F27AE0F-60DF-4AE8-BEBD-7391CDE290F8}" destId="{68C3D54E-43CF-41A8-9742-A15C84FB6434}" srcOrd="4" destOrd="0" parTransId="{6A548831-53C3-49CF-B984-60E762A66E20}" sibTransId="{3EE1BA23-7BAB-4F32-AC97-2A7F4B1AA2B5}"/>
    <dgm:cxn modelId="{9F67E709-B02B-4123-825E-8A7B43DE5524}" type="presParOf" srcId="{A2045C2C-F8C9-461B-BB67-E95DC22473CF}" destId="{D2FF85BF-773B-44C4-AF47-10DB02015627}" srcOrd="0" destOrd="0" presId="urn:microsoft.com/office/officeart/2018/2/layout/IconVerticalSolidList"/>
    <dgm:cxn modelId="{F5FC815A-E5C7-417B-A406-34DBD0786B2D}" type="presParOf" srcId="{D2FF85BF-773B-44C4-AF47-10DB02015627}" destId="{571BEB0D-A56E-44AA-97E3-D6875B3F9A07}" srcOrd="0" destOrd="0" presId="urn:microsoft.com/office/officeart/2018/2/layout/IconVerticalSolidList"/>
    <dgm:cxn modelId="{685D6332-E2CC-442F-AFCD-63DC4A14960E}" type="presParOf" srcId="{D2FF85BF-773B-44C4-AF47-10DB02015627}" destId="{9B94A8EB-D6A5-48C6-9524-3F4BE8FC4609}" srcOrd="1" destOrd="0" presId="urn:microsoft.com/office/officeart/2018/2/layout/IconVerticalSolidList"/>
    <dgm:cxn modelId="{92BA1361-1A77-4034-A74C-7F9598638B77}" type="presParOf" srcId="{D2FF85BF-773B-44C4-AF47-10DB02015627}" destId="{BD4F456D-80A9-48BA-A29F-AF48255489B6}" srcOrd="2" destOrd="0" presId="urn:microsoft.com/office/officeart/2018/2/layout/IconVerticalSolidList"/>
    <dgm:cxn modelId="{FC7FC181-C07E-4026-94AC-52AAA4D41910}" type="presParOf" srcId="{D2FF85BF-773B-44C4-AF47-10DB02015627}" destId="{6C24E1CF-A5E1-41AB-88F0-64B4B211E393}" srcOrd="3" destOrd="0" presId="urn:microsoft.com/office/officeart/2018/2/layout/IconVerticalSolidList"/>
    <dgm:cxn modelId="{A56E9194-44C1-4ED4-893D-E8378DFB96EB}" type="presParOf" srcId="{A2045C2C-F8C9-461B-BB67-E95DC22473CF}" destId="{AA9B9F10-BEDC-452F-B0C1-31A7ACCEE90B}" srcOrd="1" destOrd="0" presId="urn:microsoft.com/office/officeart/2018/2/layout/IconVerticalSolidList"/>
    <dgm:cxn modelId="{EFFF667F-A37B-446E-B432-BC78EA79E289}" type="presParOf" srcId="{A2045C2C-F8C9-461B-BB67-E95DC22473CF}" destId="{D07C6990-8DD4-4E82-98D2-F9EFF9758D0D}" srcOrd="2" destOrd="0" presId="urn:microsoft.com/office/officeart/2018/2/layout/IconVerticalSolidList"/>
    <dgm:cxn modelId="{9BC2FBAF-CF64-4971-A572-DC7DAFD06791}" type="presParOf" srcId="{D07C6990-8DD4-4E82-98D2-F9EFF9758D0D}" destId="{EDD2AC52-9631-48D5-8A1B-DCECDBFB2306}" srcOrd="0" destOrd="0" presId="urn:microsoft.com/office/officeart/2018/2/layout/IconVerticalSolidList"/>
    <dgm:cxn modelId="{3478F243-19CA-48B5-95F7-F29909E31E6E}" type="presParOf" srcId="{D07C6990-8DD4-4E82-98D2-F9EFF9758D0D}" destId="{06B78F6F-311F-4BC3-B283-7D8FAAF6AE9B}" srcOrd="1" destOrd="0" presId="urn:microsoft.com/office/officeart/2018/2/layout/IconVerticalSolidList"/>
    <dgm:cxn modelId="{C1A35C88-6D96-4273-9F7D-C2D66BE181B9}" type="presParOf" srcId="{D07C6990-8DD4-4E82-98D2-F9EFF9758D0D}" destId="{FC48B2C4-121D-4813-A405-FC301E1F8716}" srcOrd="2" destOrd="0" presId="urn:microsoft.com/office/officeart/2018/2/layout/IconVerticalSolidList"/>
    <dgm:cxn modelId="{7C2C47BC-B2AF-43BD-89DB-1873E5F2188A}" type="presParOf" srcId="{D07C6990-8DD4-4E82-98D2-F9EFF9758D0D}" destId="{DEFD0B5D-FC9F-4DF8-97BE-F8B130169D93}" srcOrd="3" destOrd="0" presId="urn:microsoft.com/office/officeart/2018/2/layout/IconVerticalSolidList"/>
    <dgm:cxn modelId="{9D064673-ACDF-4773-9A2D-B93C7C7D0650}" type="presParOf" srcId="{A2045C2C-F8C9-461B-BB67-E95DC22473CF}" destId="{30B6CA4C-DE06-4340-99D3-D7FA8F07B558}" srcOrd="3" destOrd="0" presId="urn:microsoft.com/office/officeart/2018/2/layout/IconVerticalSolidList"/>
    <dgm:cxn modelId="{C171930A-8349-4641-8876-978FE012C1A7}" type="presParOf" srcId="{A2045C2C-F8C9-461B-BB67-E95DC22473CF}" destId="{C5FCB06F-861A-40BD-A4D5-72064CF33CD6}" srcOrd="4" destOrd="0" presId="urn:microsoft.com/office/officeart/2018/2/layout/IconVerticalSolidList"/>
    <dgm:cxn modelId="{44A51EFA-1063-4788-A562-62B125823B88}" type="presParOf" srcId="{C5FCB06F-861A-40BD-A4D5-72064CF33CD6}" destId="{3590AFD8-88B4-498B-BEEC-3C3150A572E9}" srcOrd="0" destOrd="0" presId="urn:microsoft.com/office/officeart/2018/2/layout/IconVerticalSolidList"/>
    <dgm:cxn modelId="{A87D6373-1688-4120-9A45-115747EBE801}" type="presParOf" srcId="{C5FCB06F-861A-40BD-A4D5-72064CF33CD6}" destId="{C20DAE46-B7C8-4B0D-A4E6-D0DA2B8A633F}" srcOrd="1" destOrd="0" presId="urn:microsoft.com/office/officeart/2018/2/layout/IconVerticalSolidList"/>
    <dgm:cxn modelId="{171567DA-3256-4974-B6B8-3555F6A2415A}" type="presParOf" srcId="{C5FCB06F-861A-40BD-A4D5-72064CF33CD6}" destId="{AFEFE587-4A8B-4FBB-9229-6BF1FA0F2B1D}" srcOrd="2" destOrd="0" presId="urn:microsoft.com/office/officeart/2018/2/layout/IconVerticalSolidList"/>
    <dgm:cxn modelId="{BD748B86-DD08-4637-B648-AF53A8C3A1F8}" type="presParOf" srcId="{C5FCB06F-861A-40BD-A4D5-72064CF33CD6}" destId="{00105D75-BF99-4321-BCF4-1C37EB352963}" srcOrd="3" destOrd="0" presId="urn:microsoft.com/office/officeart/2018/2/layout/IconVerticalSolidList"/>
    <dgm:cxn modelId="{3A1CE0BD-145A-431F-855D-F8BAE4EBDA8D}" type="presParOf" srcId="{A2045C2C-F8C9-461B-BB67-E95DC22473CF}" destId="{D5FA2FAF-9F94-4FDE-94BA-B15EBA5A00D7}" srcOrd="5" destOrd="0" presId="urn:microsoft.com/office/officeart/2018/2/layout/IconVerticalSolidList"/>
    <dgm:cxn modelId="{40E9AB7C-A53E-46B5-B6B2-2EC38EEABDF3}" type="presParOf" srcId="{A2045C2C-F8C9-461B-BB67-E95DC22473CF}" destId="{25C24F93-1846-442C-A359-F4F8F0CAABBC}" srcOrd="6" destOrd="0" presId="urn:microsoft.com/office/officeart/2018/2/layout/IconVerticalSolidList"/>
    <dgm:cxn modelId="{108C05BB-CD7F-4929-B3D1-E519F8D69C91}" type="presParOf" srcId="{25C24F93-1846-442C-A359-F4F8F0CAABBC}" destId="{932EC5E4-419C-4113-9904-635EB43A3A97}" srcOrd="0" destOrd="0" presId="urn:microsoft.com/office/officeart/2018/2/layout/IconVerticalSolidList"/>
    <dgm:cxn modelId="{CCF1F8AF-FB17-479B-A4D4-5F0598C596CC}" type="presParOf" srcId="{25C24F93-1846-442C-A359-F4F8F0CAABBC}" destId="{3379C949-A41F-4A6F-B4FF-25DD48667C64}" srcOrd="1" destOrd="0" presId="urn:microsoft.com/office/officeart/2018/2/layout/IconVerticalSolidList"/>
    <dgm:cxn modelId="{1E3DE4F2-F9B1-4613-8653-8F1EE3085A8C}" type="presParOf" srcId="{25C24F93-1846-442C-A359-F4F8F0CAABBC}" destId="{E2D98279-F293-4F16-8C74-85B4A4B94FB7}" srcOrd="2" destOrd="0" presId="urn:microsoft.com/office/officeart/2018/2/layout/IconVerticalSolidList"/>
    <dgm:cxn modelId="{1A23841F-D813-41F1-BB4B-8B5BFA67DC92}" type="presParOf" srcId="{25C24F93-1846-442C-A359-F4F8F0CAABBC}" destId="{F401F8A8-D576-4DA2-B4E0-1FDF9F826B9F}" srcOrd="3" destOrd="0" presId="urn:microsoft.com/office/officeart/2018/2/layout/IconVerticalSolidList"/>
    <dgm:cxn modelId="{DACEE7B4-9588-4F07-A9EA-A48F6CFB2422}" type="presParOf" srcId="{A2045C2C-F8C9-461B-BB67-E95DC22473CF}" destId="{859F9832-65D2-45B3-B201-E4383CB19306}" srcOrd="7" destOrd="0" presId="urn:microsoft.com/office/officeart/2018/2/layout/IconVerticalSolidList"/>
    <dgm:cxn modelId="{3871E791-00AA-495C-B7EC-6BF2B08E0652}" type="presParOf" srcId="{A2045C2C-F8C9-461B-BB67-E95DC22473CF}" destId="{4B6ABD47-C676-4020-B951-84F5F3F4A419}" srcOrd="8" destOrd="0" presId="urn:microsoft.com/office/officeart/2018/2/layout/IconVerticalSolidList"/>
    <dgm:cxn modelId="{C3064325-6264-45AA-AD82-D8A218DBEC7B}" type="presParOf" srcId="{4B6ABD47-C676-4020-B951-84F5F3F4A419}" destId="{490952FE-83AF-410B-B21F-4CBDC1C743F4}" srcOrd="0" destOrd="0" presId="urn:microsoft.com/office/officeart/2018/2/layout/IconVerticalSolidList"/>
    <dgm:cxn modelId="{4004B3D8-14BF-4D34-A2A0-30510DBA10DD}" type="presParOf" srcId="{4B6ABD47-C676-4020-B951-84F5F3F4A419}" destId="{AE288293-C70E-4669-91EC-4D7D8E316618}" srcOrd="1" destOrd="0" presId="urn:microsoft.com/office/officeart/2018/2/layout/IconVerticalSolidList"/>
    <dgm:cxn modelId="{4BC3984D-E2B5-4D75-AD0F-AD589302599F}" type="presParOf" srcId="{4B6ABD47-C676-4020-B951-84F5F3F4A419}" destId="{D6014E77-0A09-41F5-BEA3-9582A0289FFA}" srcOrd="2" destOrd="0" presId="urn:microsoft.com/office/officeart/2018/2/layout/IconVerticalSolidList"/>
    <dgm:cxn modelId="{C8627428-E3CC-4E4C-8C85-6E33F5D20B23}" type="presParOf" srcId="{4B6ABD47-C676-4020-B951-84F5F3F4A419}" destId="{4038A04C-C35C-4068-B573-E5A591DD81E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42096A-19A6-46DA-9A24-B9B8014AAFFC}" type="doc">
      <dgm:prSet loTypeId="urn:microsoft.com/office/officeart/2018/2/layout/IconVerticalSolidList" loCatId="icon" qsTypeId="urn:microsoft.com/office/officeart/2005/8/quickstyle/simple5" qsCatId="simple" csTypeId="urn:microsoft.com/office/officeart/2005/8/colors/accent0_3" csCatId="mainScheme" phldr="1"/>
      <dgm:spPr/>
      <dgm:t>
        <a:bodyPr/>
        <a:lstStyle/>
        <a:p>
          <a:endParaRPr lang="en-US"/>
        </a:p>
      </dgm:t>
    </dgm:pt>
    <dgm:pt modelId="{1445EE0C-8DF9-4228-B23F-3448B4D0C84C}">
      <dgm:prSet/>
      <dgm:spPr/>
      <dgm:t>
        <a:bodyPr/>
        <a:lstStyle/>
        <a:p>
          <a:pPr>
            <a:lnSpc>
              <a:spcPct val="100000"/>
            </a:lnSpc>
          </a:pPr>
          <a:r>
            <a:rPr lang="da-DK" dirty="0"/>
            <a:t>Som noget nyt, har Morsø rideklub udviklet en ny klasse, som handler om at ride en forhindringsbane. Der er en *Let* bane, hvor alle kan være med, og der er en *svær* bane, som er tilegnet de øvede elever. </a:t>
          </a:r>
          <a:endParaRPr lang="en-US" dirty="0"/>
        </a:p>
      </dgm:t>
    </dgm:pt>
    <dgm:pt modelId="{C5539AE4-E190-439E-B538-6D535D92E21D}" type="parTrans" cxnId="{CFFD1974-B7B1-4C18-9953-DD6871A77623}">
      <dgm:prSet/>
      <dgm:spPr/>
      <dgm:t>
        <a:bodyPr/>
        <a:lstStyle/>
        <a:p>
          <a:endParaRPr lang="en-US"/>
        </a:p>
      </dgm:t>
    </dgm:pt>
    <dgm:pt modelId="{D2D76A87-DBA1-4847-B46D-7043E9C1C861}" type="sibTrans" cxnId="{CFFD1974-B7B1-4C18-9953-DD6871A77623}">
      <dgm:prSet/>
      <dgm:spPr/>
      <dgm:t>
        <a:bodyPr/>
        <a:lstStyle/>
        <a:p>
          <a:endParaRPr lang="en-US"/>
        </a:p>
      </dgm:t>
    </dgm:pt>
    <dgm:pt modelId="{044BC227-9CD3-4968-9807-72AD9B1CB75D}">
      <dgm:prSet/>
      <dgm:spPr/>
      <dgm:t>
        <a:bodyPr/>
        <a:lstStyle/>
        <a:p>
          <a:pPr>
            <a:lnSpc>
              <a:spcPct val="100000"/>
            </a:lnSpc>
          </a:pPr>
          <a:r>
            <a:rPr lang="da-DK" dirty="0"/>
            <a:t>I denne klasse skal man gå banen, inden klassen starter. Man går banen sammen med alle de andre ryttere, som også skal ride klassen, samt en af klubbens undervisere, som forklare hvad man skal. </a:t>
          </a:r>
          <a:endParaRPr lang="en-US" dirty="0"/>
        </a:p>
      </dgm:t>
    </dgm:pt>
    <dgm:pt modelId="{EE3CA0B0-0A5C-46F1-BA7B-61A11046CF5A}" type="parTrans" cxnId="{66BEF063-87B8-4B3D-866E-90E3644B4ACB}">
      <dgm:prSet/>
      <dgm:spPr/>
      <dgm:t>
        <a:bodyPr/>
        <a:lstStyle/>
        <a:p>
          <a:endParaRPr lang="en-US"/>
        </a:p>
      </dgm:t>
    </dgm:pt>
    <dgm:pt modelId="{C5DE392F-30AE-4687-AA45-30B2FE3BE878}" type="sibTrans" cxnId="{66BEF063-87B8-4B3D-866E-90E3644B4ACB}">
      <dgm:prSet/>
      <dgm:spPr/>
      <dgm:t>
        <a:bodyPr/>
        <a:lstStyle/>
        <a:p>
          <a:endParaRPr lang="en-US"/>
        </a:p>
      </dgm:t>
    </dgm:pt>
    <dgm:pt modelId="{3061732E-FA2F-4EE3-BB3D-B726814A0B7E}">
      <dgm:prSet/>
      <dgm:spPr/>
      <dgm:t>
        <a:bodyPr/>
        <a:lstStyle/>
        <a:p>
          <a:pPr>
            <a:lnSpc>
              <a:spcPct val="100000"/>
            </a:lnSpc>
          </a:pPr>
          <a:r>
            <a:rPr lang="da-DK" dirty="0"/>
            <a:t>Der kommer 2 elever på banen af gangen </a:t>
          </a:r>
        </a:p>
        <a:p>
          <a:pPr>
            <a:lnSpc>
              <a:spcPct val="100000"/>
            </a:lnSpc>
          </a:pPr>
          <a:r>
            <a:rPr lang="da-DK" b="1" i="1" dirty="0"/>
            <a:t>og undervisere og hjælpere vil være til stede på ridebanen, imens eleverne rider – Her er der mulighed for at blive trukket rundt på hele turen. </a:t>
          </a:r>
          <a:endParaRPr lang="en-US" b="1" i="1" dirty="0"/>
        </a:p>
      </dgm:t>
    </dgm:pt>
    <dgm:pt modelId="{E22C06CE-7487-444C-955B-D3376E73C977}" type="parTrans" cxnId="{D6232621-297A-46FB-AE7B-DD9AF1942D29}">
      <dgm:prSet/>
      <dgm:spPr/>
      <dgm:t>
        <a:bodyPr/>
        <a:lstStyle/>
        <a:p>
          <a:endParaRPr lang="en-US"/>
        </a:p>
      </dgm:t>
    </dgm:pt>
    <dgm:pt modelId="{A3F24CED-6BB8-4922-AC14-AA0D3CFD6C99}" type="sibTrans" cxnId="{D6232621-297A-46FB-AE7B-DD9AF1942D29}">
      <dgm:prSet/>
      <dgm:spPr/>
      <dgm:t>
        <a:bodyPr/>
        <a:lstStyle/>
        <a:p>
          <a:endParaRPr lang="en-US"/>
        </a:p>
      </dgm:t>
    </dgm:pt>
    <dgm:pt modelId="{6D2A8364-C284-4ABF-874A-318FD7091796}">
      <dgm:prSet/>
      <dgm:spPr/>
      <dgm:t>
        <a:bodyPr/>
        <a:lstStyle/>
        <a:p>
          <a:pPr>
            <a:lnSpc>
              <a:spcPct val="100000"/>
            </a:lnSpc>
          </a:pPr>
          <a:r>
            <a:rPr lang="da-DK" u="none" dirty="0"/>
            <a:t>Dommeren sidder i dommertårnet, og giver point for hver øvelse. </a:t>
          </a:r>
        </a:p>
        <a:p>
          <a:pPr>
            <a:lnSpc>
              <a:spcPct val="100000"/>
            </a:lnSpc>
          </a:pPr>
          <a:r>
            <a:rPr lang="da-DK" u="sng" dirty="0"/>
            <a:t>I denne klasse er der præmier til alle deltagerne. </a:t>
          </a:r>
          <a:endParaRPr lang="en-US" dirty="0"/>
        </a:p>
      </dgm:t>
    </dgm:pt>
    <dgm:pt modelId="{ABD252C6-07D7-4E81-8587-54D0D085772D}" type="parTrans" cxnId="{D57A980E-DEF9-45E3-9D89-3B50524D22AA}">
      <dgm:prSet/>
      <dgm:spPr/>
      <dgm:t>
        <a:bodyPr/>
        <a:lstStyle/>
        <a:p>
          <a:endParaRPr lang="en-US"/>
        </a:p>
      </dgm:t>
    </dgm:pt>
    <dgm:pt modelId="{B38FA8CA-659E-4BEA-AF5E-6CE0EBABD2B0}" type="sibTrans" cxnId="{D57A980E-DEF9-45E3-9D89-3B50524D22AA}">
      <dgm:prSet/>
      <dgm:spPr/>
      <dgm:t>
        <a:bodyPr/>
        <a:lstStyle/>
        <a:p>
          <a:endParaRPr lang="en-US"/>
        </a:p>
      </dgm:t>
    </dgm:pt>
    <dgm:pt modelId="{08F063FE-BA4B-4F95-AC46-B2F0914F8076}" type="pres">
      <dgm:prSet presAssocID="{2042096A-19A6-46DA-9A24-B9B8014AAFFC}" presName="root" presStyleCnt="0">
        <dgm:presLayoutVars>
          <dgm:dir/>
          <dgm:resizeHandles val="exact"/>
        </dgm:presLayoutVars>
      </dgm:prSet>
      <dgm:spPr/>
    </dgm:pt>
    <dgm:pt modelId="{B51B3DBA-D9B0-40BE-9613-7E63EFF815F7}" type="pres">
      <dgm:prSet presAssocID="{1445EE0C-8DF9-4228-B23F-3448B4D0C84C}" presName="compNode" presStyleCnt="0"/>
      <dgm:spPr/>
    </dgm:pt>
    <dgm:pt modelId="{7B7CE5A0-A8C8-4A3F-AFD4-DD0A63A7CDBA}" type="pres">
      <dgm:prSet presAssocID="{1445EE0C-8DF9-4228-B23F-3448B4D0C84C}" presName="bgRect" presStyleLbl="bgShp" presStyleIdx="0" presStyleCnt="4"/>
      <dgm:spPr/>
    </dgm:pt>
    <dgm:pt modelId="{8115603D-D87D-434F-AA28-4C261EC2B26D}" type="pres">
      <dgm:prSet presAssocID="{1445EE0C-8DF9-4228-B23F-3448B4D0C84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tialArts"/>
        </a:ext>
      </dgm:extLst>
    </dgm:pt>
    <dgm:pt modelId="{DC936970-EB7B-47CF-9E83-1F804FBC5AE4}" type="pres">
      <dgm:prSet presAssocID="{1445EE0C-8DF9-4228-B23F-3448B4D0C84C}" presName="spaceRect" presStyleCnt="0"/>
      <dgm:spPr/>
    </dgm:pt>
    <dgm:pt modelId="{79274051-C376-4798-BF34-A22F38E43B91}" type="pres">
      <dgm:prSet presAssocID="{1445EE0C-8DF9-4228-B23F-3448B4D0C84C}" presName="parTx" presStyleLbl="revTx" presStyleIdx="0" presStyleCnt="4">
        <dgm:presLayoutVars>
          <dgm:chMax val="0"/>
          <dgm:chPref val="0"/>
        </dgm:presLayoutVars>
      </dgm:prSet>
      <dgm:spPr/>
    </dgm:pt>
    <dgm:pt modelId="{A0F01469-D6C7-498C-9721-3A82809DF43C}" type="pres">
      <dgm:prSet presAssocID="{D2D76A87-DBA1-4847-B46D-7043E9C1C861}" presName="sibTrans" presStyleCnt="0"/>
      <dgm:spPr/>
    </dgm:pt>
    <dgm:pt modelId="{BB5F1E08-DFD1-471E-8FCA-A32F9D8653D4}" type="pres">
      <dgm:prSet presAssocID="{044BC227-9CD3-4968-9807-72AD9B1CB75D}" presName="compNode" presStyleCnt="0"/>
      <dgm:spPr/>
    </dgm:pt>
    <dgm:pt modelId="{F0D02125-1A0F-4E00-BA02-545E702986E2}" type="pres">
      <dgm:prSet presAssocID="{044BC227-9CD3-4968-9807-72AD9B1CB75D}" presName="bgRect" presStyleLbl="bgShp" presStyleIdx="1" presStyleCnt="4"/>
      <dgm:spPr/>
    </dgm:pt>
    <dgm:pt modelId="{F6B88C6F-0D84-443B-A0D9-EC8DA384C301}" type="pres">
      <dgm:prSet presAssocID="{044BC227-9CD3-4968-9807-72AD9B1CB75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E359C9A4-FD33-4439-8104-5544A0A9F182}" type="pres">
      <dgm:prSet presAssocID="{044BC227-9CD3-4968-9807-72AD9B1CB75D}" presName="spaceRect" presStyleCnt="0"/>
      <dgm:spPr/>
    </dgm:pt>
    <dgm:pt modelId="{0E690EF9-A33A-40D3-A94C-EF2C6001C014}" type="pres">
      <dgm:prSet presAssocID="{044BC227-9CD3-4968-9807-72AD9B1CB75D}" presName="parTx" presStyleLbl="revTx" presStyleIdx="1" presStyleCnt="4">
        <dgm:presLayoutVars>
          <dgm:chMax val="0"/>
          <dgm:chPref val="0"/>
        </dgm:presLayoutVars>
      </dgm:prSet>
      <dgm:spPr/>
    </dgm:pt>
    <dgm:pt modelId="{1553FE02-12E6-4CC2-93EB-5D9CB6DEC72D}" type="pres">
      <dgm:prSet presAssocID="{C5DE392F-30AE-4687-AA45-30B2FE3BE878}" presName="sibTrans" presStyleCnt="0"/>
      <dgm:spPr/>
    </dgm:pt>
    <dgm:pt modelId="{A26CBE52-CD93-4D1D-B8A6-C98F8E01F2A9}" type="pres">
      <dgm:prSet presAssocID="{3061732E-FA2F-4EE3-BB3D-B726814A0B7E}" presName="compNode" presStyleCnt="0"/>
      <dgm:spPr/>
    </dgm:pt>
    <dgm:pt modelId="{31BC5DDE-7E7D-4D63-83FE-9A5C765A9E32}" type="pres">
      <dgm:prSet presAssocID="{3061732E-FA2F-4EE3-BB3D-B726814A0B7E}" presName="bgRect" presStyleLbl="bgShp" presStyleIdx="2" presStyleCnt="4"/>
      <dgm:spPr/>
    </dgm:pt>
    <dgm:pt modelId="{79BB6C25-3D1C-4333-9CD9-49BA0D21A3A1}" type="pres">
      <dgm:prSet presAssocID="{3061732E-FA2F-4EE3-BB3D-B726814A0B7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ugere"/>
        </a:ext>
      </dgm:extLst>
    </dgm:pt>
    <dgm:pt modelId="{CDB2DFDD-F861-4AF8-BD88-35BB9267979F}" type="pres">
      <dgm:prSet presAssocID="{3061732E-FA2F-4EE3-BB3D-B726814A0B7E}" presName="spaceRect" presStyleCnt="0"/>
      <dgm:spPr/>
    </dgm:pt>
    <dgm:pt modelId="{3E9EDEFA-50C9-4FBC-B771-3D98E4F04546}" type="pres">
      <dgm:prSet presAssocID="{3061732E-FA2F-4EE3-BB3D-B726814A0B7E}" presName="parTx" presStyleLbl="revTx" presStyleIdx="2" presStyleCnt="4">
        <dgm:presLayoutVars>
          <dgm:chMax val="0"/>
          <dgm:chPref val="0"/>
        </dgm:presLayoutVars>
      </dgm:prSet>
      <dgm:spPr/>
    </dgm:pt>
    <dgm:pt modelId="{E2149554-310B-46F3-AFFA-745A82AC0148}" type="pres">
      <dgm:prSet presAssocID="{A3F24CED-6BB8-4922-AC14-AA0D3CFD6C99}" presName="sibTrans" presStyleCnt="0"/>
      <dgm:spPr/>
    </dgm:pt>
    <dgm:pt modelId="{27103493-1A20-4E40-89B8-0AFBB1237E99}" type="pres">
      <dgm:prSet presAssocID="{6D2A8364-C284-4ABF-874A-318FD7091796}" presName="compNode" presStyleCnt="0"/>
      <dgm:spPr/>
    </dgm:pt>
    <dgm:pt modelId="{52075370-1E71-4DA4-9F32-0D773D8D51A6}" type="pres">
      <dgm:prSet presAssocID="{6D2A8364-C284-4ABF-874A-318FD7091796}" presName="bgRect" presStyleLbl="bgShp" presStyleIdx="3" presStyleCnt="4"/>
      <dgm:spPr/>
    </dgm:pt>
    <dgm:pt modelId="{E02D8DA8-5B73-4F40-9597-17A99405E6FB}" type="pres">
      <dgm:prSet presAssocID="{6D2A8364-C284-4ABF-874A-318FD709179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ånd"/>
        </a:ext>
      </dgm:extLst>
    </dgm:pt>
    <dgm:pt modelId="{7424BA5F-1B23-45C1-BA34-79444DE382AB}" type="pres">
      <dgm:prSet presAssocID="{6D2A8364-C284-4ABF-874A-318FD7091796}" presName="spaceRect" presStyleCnt="0"/>
      <dgm:spPr/>
    </dgm:pt>
    <dgm:pt modelId="{3D5B245B-91B5-4CED-8630-591D3D012D2B}" type="pres">
      <dgm:prSet presAssocID="{6D2A8364-C284-4ABF-874A-318FD7091796}" presName="parTx" presStyleLbl="revTx" presStyleIdx="3" presStyleCnt="4">
        <dgm:presLayoutVars>
          <dgm:chMax val="0"/>
          <dgm:chPref val="0"/>
        </dgm:presLayoutVars>
      </dgm:prSet>
      <dgm:spPr/>
    </dgm:pt>
  </dgm:ptLst>
  <dgm:cxnLst>
    <dgm:cxn modelId="{D57A980E-DEF9-45E3-9D89-3B50524D22AA}" srcId="{2042096A-19A6-46DA-9A24-B9B8014AAFFC}" destId="{6D2A8364-C284-4ABF-874A-318FD7091796}" srcOrd="3" destOrd="0" parTransId="{ABD252C6-07D7-4E81-8587-54D0D085772D}" sibTransId="{B38FA8CA-659E-4BEA-AF5E-6CE0EBABD2B0}"/>
    <dgm:cxn modelId="{D6232621-297A-46FB-AE7B-DD9AF1942D29}" srcId="{2042096A-19A6-46DA-9A24-B9B8014AAFFC}" destId="{3061732E-FA2F-4EE3-BB3D-B726814A0B7E}" srcOrd="2" destOrd="0" parTransId="{E22C06CE-7487-444C-955B-D3376E73C977}" sibTransId="{A3F24CED-6BB8-4922-AC14-AA0D3CFD6C99}"/>
    <dgm:cxn modelId="{620B4F24-8CB3-4F1A-973B-F753CFD2B6B7}" type="presOf" srcId="{044BC227-9CD3-4968-9807-72AD9B1CB75D}" destId="{0E690EF9-A33A-40D3-A94C-EF2C6001C014}" srcOrd="0" destOrd="0" presId="urn:microsoft.com/office/officeart/2018/2/layout/IconVerticalSolidList"/>
    <dgm:cxn modelId="{B67D773D-BA51-4346-B08B-66408508193E}" type="presOf" srcId="{6D2A8364-C284-4ABF-874A-318FD7091796}" destId="{3D5B245B-91B5-4CED-8630-591D3D012D2B}" srcOrd="0" destOrd="0" presId="urn:microsoft.com/office/officeart/2018/2/layout/IconVerticalSolidList"/>
    <dgm:cxn modelId="{66BEF063-87B8-4B3D-866E-90E3644B4ACB}" srcId="{2042096A-19A6-46DA-9A24-B9B8014AAFFC}" destId="{044BC227-9CD3-4968-9807-72AD9B1CB75D}" srcOrd="1" destOrd="0" parTransId="{EE3CA0B0-0A5C-46F1-BA7B-61A11046CF5A}" sibTransId="{C5DE392F-30AE-4687-AA45-30B2FE3BE878}"/>
    <dgm:cxn modelId="{6D989C6C-A5A3-4C4B-BD66-401F6CE4F68D}" type="presOf" srcId="{1445EE0C-8DF9-4228-B23F-3448B4D0C84C}" destId="{79274051-C376-4798-BF34-A22F38E43B91}" srcOrd="0" destOrd="0" presId="urn:microsoft.com/office/officeart/2018/2/layout/IconVerticalSolidList"/>
    <dgm:cxn modelId="{CFFD1974-B7B1-4C18-9953-DD6871A77623}" srcId="{2042096A-19A6-46DA-9A24-B9B8014AAFFC}" destId="{1445EE0C-8DF9-4228-B23F-3448B4D0C84C}" srcOrd="0" destOrd="0" parTransId="{C5539AE4-E190-439E-B538-6D535D92E21D}" sibTransId="{D2D76A87-DBA1-4847-B46D-7043E9C1C861}"/>
    <dgm:cxn modelId="{D158D47C-09AA-40BF-9214-3FF3584CD0F7}" type="presOf" srcId="{3061732E-FA2F-4EE3-BB3D-B726814A0B7E}" destId="{3E9EDEFA-50C9-4FBC-B771-3D98E4F04546}" srcOrd="0" destOrd="0" presId="urn:microsoft.com/office/officeart/2018/2/layout/IconVerticalSolidList"/>
    <dgm:cxn modelId="{74E59BB2-2697-4F50-85D5-B16BE46A218F}" type="presOf" srcId="{2042096A-19A6-46DA-9A24-B9B8014AAFFC}" destId="{08F063FE-BA4B-4F95-AC46-B2F0914F8076}" srcOrd="0" destOrd="0" presId="urn:microsoft.com/office/officeart/2018/2/layout/IconVerticalSolidList"/>
    <dgm:cxn modelId="{0BF6A5CC-B442-4B57-9013-5B53DC99EA2B}" type="presParOf" srcId="{08F063FE-BA4B-4F95-AC46-B2F0914F8076}" destId="{B51B3DBA-D9B0-40BE-9613-7E63EFF815F7}" srcOrd="0" destOrd="0" presId="urn:microsoft.com/office/officeart/2018/2/layout/IconVerticalSolidList"/>
    <dgm:cxn modelId="{2B012030-2038-496F-B73D-454F9E5A3695}" type="presParOf" srcId="{B51B3DBA-D9B0-40BE-9613-7E63EFF815F7}" destId="{7B7CE5A0-A8C8-4A3F-AFD4-DD0A63A7CDBA}" srcOrd="0" destOrd="0" presId="urn:microsoft.com/office/officeart/2018/2/layout/IconVerticalSolidList"/>
    <dgm:cxn modelId="{B858BF6F-6997-4AB1-A806-C5DB55C1AC32}" type="presParOf" srcId="{B51B3DBA-D9B0-40BE-9613-7E63EFF815F7}" destId="{8115603D-D87D-434F-AA28-4C261EC2B26D}" srcOrd="1" destOrd="0" presId="urn:microsoft.com/office/officeart/2018/2/layout/IconVerticalSolidList"/>
    <dgm:cxn modelId="{E53EC89D-A09B-4BF8-BF4E-01C16AB7BE1E}" type="presParOf" srcId="{B51B3DBA-D9B0-40BE-9613-7E63EFF815F7}" destId="{DC936970-EB7B-47CF-9E83-1F804FBC5AE4}" srcOrd="2" destOrd="0" presId="urn:microsoft.com/office/officeart/2018/2/layout/IconVerticalSolidList"/>
    <dgm:cxn modelId="{D61293F3-90BA-4DE8-BAA3-B0387577A830}" type="presParOf" srcId="{B51B3DBA-D9B0-40BE-9613-7E63EFF815F7}" destId="{79274051-C376-4798-BF34-A22F38E43B91}" srcOrd="3" destOrd="0" presId="urn:microsoft.com/office/officeart/2018/2/layout/IconVerticalSolidList"/>
    <dgm:cxn modelId="{EB782E6F-D2EF-4188-8C35-437F5A9563D5}" type="presParOf" srcId="{08F063FE-BA4B-4F95-AC46-B2F0914F8076}" destId="{A0F01469-D6C7-498C-9721-3A82809DF43C}" srcOrd="1" destOrd="0" presId="urn:microsoft.com/office/officeart/2018/2/layout/IconVerticalSolidList"/>
    <dgm:cxn modelId="{899357B0-29E2-412A-849D-01C4C8FE00A8}" type="presParOf" srcId="{08F063FE-BA4B-4F95-AC46-B2F0914F8076}" destId="{BB5F1E08-DFD1-471E-8FCA-A32F9D8653D4}" srcOrd="2" destOrd="0" presId="urn:microsoft.com/office/officeart/2018/2/layout/IconVerticalSolidList"/>
    <dgm:cxn modelId="{2923FC6F-0336-4D0D-B1C0-69FB803F7376}" type="presParOf" srcId="{BB5F1E08-DFD1-471E-8FCA-A32F9D8653D4}" destId="{F0D02125-1A0F-4E00-BA02-545E702986E2}" srcOrd="0" destOrd="0" presId="urn:microsoft.com/office/officeart/2018/2/layout/IconVerticalSolidList"/>
    <dgm:cxn modelId="{316F87EC-0B7A-4622-B116-757BAC5760DD}" type="presParOf" srcId="{BB5F1E08-DFD1-471E-8FCA-A32F9D8653D4}" destId="{F6B88C6F-0D84-443B-A0D9-EC8DA384C301}" srcOrd="1" destOrd="0" presId="urn:microsoft.com/office/officeart/2018/2/layout/IconVerticalSolidList"/>
    <dgm:cxn modelId="{957334E5-DB03-4F17-A44A-D6EE566A60C6}" type="presParOf" srcId="{BB5F1E08-DFD1-471E-8FCA-A32F9D8653D4}" destId="{E359C9A4-FD33-4439-8104-5544A0A9F182}" srcOrd="2" destOrd="0" presId="urn:microsoft.com/office/officeart/2018/2/layout/IconVerticalSolidList"/>
    <dgm:cxn modelId="{CB2CE635-FA3C-46A5-B104-484801A160CA}" type="presParOf" srcId="{BB5F1E08-DFD1-471E-8FCA-A32F9D8653D4}" destId="{0E690EF9-A33A-40D3-A94C-EF2C6001C014}" srcOrd="3" destOrd="0" presId="urn:microsoft.com/office/officeart/2018/2/layout/IconVerticalSolidList"/>
    <dgm:cxn modelId="{8A7D86E9-752B-431E-BEF3-260751D8081A}" type="presParOf" srcId="{08F063FE-BA4B-4F95-AC46-B2F0914F8076}" destId="{1553FE02-12E6-4CC2-93EB-5D9CB6DEC72D}" srcOrd="3" destOrd="0" presId="urn:microsoft.com/office/officeart/2018/2/layout/IconVerticalSolidList"/>
    <dgm:cxn modelId="{D0724F5D-BE2E-4F62-9F22-66BB317C038A}" type="presParOf" srcId="{08F063FE-BA4B-4F95-AC46-B2F0914F8076}" destId="{A26CBE52-CD93-4D1D-B8A6-C98F8E01F2A9}" srcOrd="4" destOrd="0" presId="urn:microsoft.com/office/officeart/2018/2/layout/IconVerticalSolidList"/>
    <dgm:cxn modelId="{380890D8-5BDB-4631-88C4-82DC011A142D}" type="presParOf" srcId="{A26CBE52-CD93-4D1D-B8A6-C98F8E01F2A9}" destId="{31BC5DDE-7E7D-4D63-83FE-9A5C765A9E32}" srcOrd="0" destOrd="0" presId="urn:microsoft.com/office/officeart/2018/2/layout/IconVerticalSolidList"/>
    <dgm:cxn modelId="{056E7F08-F8B3-4D0D-BFA9-0A88E2C9E9BF}" type="presParOf" srcId="{A26CBE52-CD93-4D1D-B8A6-C98F8E01F2A9}" destId="{79BB6C25-3D1C-4333-9CD9-49BA0D21A3A1}" srcOrd="1" destOrd="0" presId="urn:microsoft.com/office/officeart/2018/2/layout/IconVerticalSolidList"/>
    <dgm:cxn modelId="{54EB855F-4651-451C-B779-C16FF2A7B195}" type="presParOf" srcId="{A26CBE52-CD93-4D1D-B8A6-C98F8E01F2A9}" destId="{CDB2DFDD-F861-4AF8-BD88-35BB9267979F}" srcOrd="2" destOrd="0" presId="urn:microsoft.com/office/officeart/2018/2/layout/IconVerticalSolidList"/>
    <dgm:cxn modelId="{A966413F-6B86-4FD8-9CA9-B344A0CDF841}" type="presParOf" srcId="{A26CBE52-CD93-4D1D-B8A6-C98F8E01F2A9}" destId="{3E9EDEFA-50C9-4FBC-B771-3D98E4F04546}" srcOrd="3" destOrd="0" presId="urn:microsoft.com/office/officeart/2018/2/layout/IconVerticalSolidList"/>
    <dgm:cxn modelId="{65B50587-0259-4A50-B5E9-16ECE379F22D}" type="presParOf" srcId="{08F063FE-BA4B-4F95-AC46-B2F0914F8076}" destId="{E2149554-310B-46F3-AFFA-745A82AC0148}" srcOrd="5" destOrd="0" presId="urn:microsoft.com/office/officeart/2018/2/layout/IconVerticalSolidList"/>
    <dgm:cxn modelId="{C69D5A65-214A-4BF2-AFB7-C435F423C851}" type="presParOf" srcId="{08F063FE-BA4B-4F95-AC46-B2F0914F8076}" destId="{27103493-1A20-4E40-89B8-0AFBB1237E99}" srcOrd="6" destOrd="0" presId="urn:microsoft.com/office/officeart/2018/2/layout/IconVerticalSolidList"/>
    <dgm:cxn modelId="{861A3C3F-382F-4B43-B397-74C03BDC3FB0}" type="presParOf" srcId="{27103493-1A20-4E40-89B8-0AFBB1237E99}" destId="{52075370-1E71-4DA4-9F32-0D773D8D51A6}" srcOrd="0" destOrd="0" presId="urn:microsoft.com/office/officeart/2018/2/layout/IconVerticalSolidList"/>
    <dgm:cxn modelId="{11D77321-3CF7-46C4-A46C-49AD24BD1B54}" type="presParOf" srcId="{27103493-1A20-4E40-89B8-0AFBB1237E99}" destId="{E02D8DA8-5B73-4F40-9597-17A99405E6FB}" srcOrd="1" destOrd="0" presId="urn:microsoft.com/office/officeart/2018/2/layout/IconVerticalSolidList"/>
    <dgm:cxn modelId="{E89B300F-93BD-41BC-B6D4-39F8190491A0}" type="presParOf" srcId="{27103493-1A20-4E40-89B8-0AFBB1237E99}" destId="{7424BA5F-1B23-45C1-BA34-79444DE382AB}" srcOrd="2" destOrd="0" presId="urn:microsoft.com/office/officeart/2018/2/layout/IconVerticalSolidList"/>
    <dgm:cxn modelId="{78C1CEDC-BCAC-4444-B12E-A6B241BB386B}" type="presParOf" srcId="{27103493-1A20-4E40-89B8-0AFBB1237E99}" destId="{3D5B245B-91B5-4CED-8630-591D3D012D2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99A17F-BDE3-401D-AB44-82E537286820}" type="doc">
      <dgm:prSet loTypeId="urn:microsoft.com/office/officeart/2018/2/layout/IconVerticalSolidList" loCatId="icon" qsTypeId="urn:microsoft.com/office/officeart/2005/8/quickstyle/simple5" qsCatId="simple" csTypeId="urn:microsoft.com/office/officeart/2005/8/colors/accent0_3" csCatId="mainScheme" phldr="1"/>
      <dgm:spPr/>
      <dgm:t>
        <a:bodyPr/>
        <a:lstStyle/>
        <a:p>
          <a:endParaRPr lang="en-US"/>
        </a:p>
      </dgm:t>
    </dgm:pt>
    <dgm:pt modelId="{23103348-3D0D-4975-A53F-2B83BA4EEA80}">
      <dgm:prSet/>
      <dgm:spPr/>
      <dgm:t>
        <a:bodyPr/>
        <a:lstStyle/>
        <a:p>
          <a:pPr>
            <a:lnSpc>
              <a:spcPct val="100000"/>
            </a:lnSpc>
          </a:pPr>
          <a:r>
            <a:rPr lang="da-DK" dirty="0"/>
            <a:t>LD1 og LD2 er to dressur programmer som øves i undervisningstimerne inden stævnet. </a:t>
          </a:r>
          <a:endParaRPr lang="en-US" dirty="0"/>
        </a:p>
      </dgm:t>
    </dgm:pt>
    <dgm:pt modelId="{6A875BA4-6EAC-4D28-80A0-77B26161A5A5}" type="parTrans" cxnId="{5960B90F-2377-4BD9-B79E-5B14995E967A}">
      <dgm:prSet/>
      <dgm:spPr/>
      <dgm:t>
        <a:bodyPr/>
        <a:lstStyle/>
        <a:p>
          <a:endParaRPr lang="en-US"/>
        </a:p>
      </dgm:t>
    </dgm:pt>
    <dgm:pt modelId="{F91E55E2-10F0-4F03-ABA9-2BB549B1BD97}" type="sibTrans" cxnId="{5960B90F-2377-4BD9-B79E-5B14995E967A}">
      <dgm:prSet/>
      <dgm:spPr/>
      <dgm:t>
        <a:bodyPr/>
        <a:lstStyle/>
        <a:p>
          <a:endParaRPr lang="en-US"/>
        </a:p>
      </dgm:t>
    </dgm:pt>
    <dgm:pt modelId="{7DF70EA8-4842-49C5-840E-CC80914CB24F}">
      <dgm:prSet/>
      <dgm:spPr/>
      <dgm:t>
        <a:bodyPr/>
        <a:lstStyle/>
        <a:p>
          <a:pPr>
            <a:lnSpc>
              <a:spcPct val="100000"/>
            </a:lnSpc>
          </a:pPr>
          <a:r>
            <a:rPr lang="da-DK" dirty="0"/>
            <a:t>I disse klasser er der kun én elev på banen ad gangen, og eleven skal selv kunne styre hesten rundt på banen.</a:t>
          </a:r>
          <a:endParaRPr lang="en-US" dirty="0"/>
        </a:p>
      </dgm:t>
    </dgm:pt>
    <dgm:pt modelId="{8445D73D-53F3-4EB9-9525-5AE1F1D5A4CD}" type="parTrans" cxnId="{F7A60370-3695-44D7-BFD0-D3BE057F5176}">
      <dgm:prSet/>
      <dgm:spPr/>
      <dgm:t>
        <a:bodyPr/>
        <a:lstStyle/>
        <a:p>
          <a:endParaRPr lang="en-US"/>
        </a:p>
      </dgm:t>
    </dgm:pt>
    <dgm:pt modelId="{71A0F9E1-5D0B-449C-B938-68531240F868}" type="sibTrans" cxnId="{F7A60370-3695-44D7-BFD0-D3BE057F5176}">
      <dgm:prSet/>
      <dgm:spPr/>
      <dgm:t>
        <a:bodyPr/>
        <a:lstStyle/>
        <a:p>
          <a:endParaRPr lang="en-US"/>
        </a:p>
      </dgm:t>
    </dgm:pt>
    <dgm:pt modelId="{1C2C8CC5-A258-4170-94C8-A12006FB72D9}">
      <dgm:prSet/>
      <dgm:spPr/>
      <dgm:t>
        <a:bodyPr/>
        <a:lstStyle/>
        <a:p>
          <a:pPr>
            <a:lnSpc>
              <a:spcPct val="100000"/>
            </a:lnSpc>
          </a:pPr>
          <a:r>
            <a:rPr lang="da-DK" dirty="0"/>
            <a:t>Dommeren sidder i dommertårnet, og udfylder en ”kritik” og uddeler point.</a:t>
          </a:r>
          <a:endParaRPr lang="en-US" dirty="0"/>
        </a:p>
      </dgm:t>
    </dgm:pt>
    <dgm:pt modelId="{14641A19-EDB0-47D5-850C-0E73C12F1869}" type="parTrans" cxnId="{00F14A08-F690-43A6-824E-8A325011C018}">
      <dgm:prSet/>
      <dgm:spPr/>
      <dgm:t>
        <a:bodyPr/>
        <a:lstStyle/>
        <a:p>
          <a:endParaRPr lang="en-US"/>
        </a:p>
      </dgm:t>
    </dgm:pt>
    <dgm:pt modelId="{1FC68035-ADC7-4B84-8EA0-F85BEAFBE5D6}" type="sibTrans" cxnId="{00F14A08-F690-43A6-824E-8A325011C018}">
      <dgm:prSet/>
      <dgm:spPr/>
      <dgm:t>
        <a:bodyPr/>
        <a:lstStyle/>
        <a:p>
          <a:endParaRPr lang="en-US"/>
        </a:p>
      </dgm:t>
    </dgm:pt>
    <dgm:pt modelId="{900376F2-119E-4CD7-B6B7-410599A0A044}">
      <dgm:prSet/>
      <dgm:spPr/>
      <dgm:t>
        <a:bodyPr/>
        <a:lstStyle/>
        <a:p>
          <a:pPr>
            <a:lnSpc>
              <a:spcPct val="100000"/>
            </a:lnSpc>
          </a:pPr>
          <a:r>
            <a:rPr lang="da-DK" dirty="0"/>
            <a:t>Man må gerne få en med på banen, som kan råbe enten LD1 eller LD2 op. – Klubbens undervisere plejer at råbe banerne op, for de elever som ønsker det. </a:t>
          </a:r>
          <a:endParaRPr lang="en-US" dirty="0"/>
        </a:p>
      </dgm:t>
    </dgm:pt>
    <dgm:pt modelId="{208680AD-DEA7-40C4-B63A-14F1EDC5BACF}" type="parTrans" cxnId="{8AC048B7-1DBF-4180-8EC9-5FCF48032AB9}">
      <dgm:prSet/>
      <dgm:spPr/>
      <dgm:t>
        <a:bodyPr/>
        <a:lstStyle/>
        <a:p>
          <a:endParaRPr lang="en-US"/>
        </a:p>
      </dgm:t>
    </dgm:pt>
    <dgm:pt modelId="{E12C321A-8421-4F96-B9B8-34F16B4828B7}" type="sibTrans" cxnId="{8AC048B7-1DBF-4180-8EC9-5FCF48032AB9}">
      <dgm:prSet/>
      <dgm:spPr/>
      <dgm:t>
        <a:bodyPr/>
        <a:lstStyle/>
        <a:p>
          <a:endParaRPr lang="en-US"/>
        </a:p>
      </dgm:t>
    </dgm:pt>
    <dgm:pt modelId="{AC1622CB-2E37-4F34-84CC-2AAF4E9971A7}">
      <dgm:prSet/>
      <dgm:spPr/>
      <dgm:t>
        <a:bodyPr/>
        <a:lstStyle/>
        <a:p>
          <a:pPr>
            <a:lnSpc>
              <a:spcPct val="100000"/>
            </a:lnSpc>
          </a:pPr>
          <a:r>
            <a:rPr lang="da-DK"/>
            <a:t>Der er præmier til alle som rider til over 60 %</a:t>
          </a:r>
          <a:endParaRPr lang="en-US"/>
        </a:p>
      </dgm:t>
    </dgm:pt>
    <dgm:pt modelId="{32E1B1DF-EF20-4C5A-9FE3-C37FCC44B0FA}" type="parTrans" cxnId="{FC8B2475-F7DD-4D65-9068-D151858AABB5}">
      <dgm:prSet/>
      <dgm:spPr/>
      <dgm:t>
        <a:bodyPr/>
        <a:lstStyle/>
        <a:p>
          <a:endParaRPr lang="en-US"/>
        </a:p>
      </dgm:t>
    </dgm:pt>
    <dgm:pt modelId="{D0E1515A-4483-4C2B-888F-E3A255B05B7C}" type="sibTrans" cxnId="{FC8B2475-F7DD-4D65-9068-D151858AABB5}">
      <dgm:prSet/>
      <dgm:spPr/>
      <dgm:t>
        <a:bodyPr/>
        <a:lstStyle/>
        <a:p>
          <a:endParaRPr lang="en-US"/>
        </a:p>
      </dgm:t>
    </dgm:pt>
    <dgm:pt modelId="{9DF8976B-C484-4308-A9B2-BE2E0971E939}" type="pres">
      <dgm:prSet presAssocID="{3199A17F-BDE3-401D-AB44-82E537286820}" presName="root" presStyleCnt="0">
        <dgm:presLayoutVars>
          <dgm:dir/>
          <dgm:resizeHandles val="exact"/>
        </dgm:presLayoutVars>
      </dgm:prSet>
      <dgm:spPr/>
    </dgm:pt>
    <dgm:pt modelId="{E0384BF7-10FA-4D67-994A-6C764D3EA82B}" type="pres">
      <dgm:prSet presAssocID="{23103348-3D0D-4975-A53F-2B83BA4EEA80}" presName="compNode" presStyleCnt="0"/>
      <dgm:spPr/>
    </dgm:pt>
    <dgm:pt modelId="{A80BF07C-EFA3-40E6-8A6B-0B852B6B987D}" type="pres">
      <dgm:prSet presAssocID="{23103348-3D0D-4975-A53F-2B83BA4EEA80}" presName="bgRect" presStyleLbl="bgShp" presStyleIdx="0" presStyleCnt="5"/>
      <dgm:spPr/>
    </dgm:pt>
    <dgm:pt modelId="{6184BC58-A2E1-487D-98E9-09557DF04C5C}" type="pres">
      <dgm:prSet presAssocID="{23103348-3D0D-4975-A53F-2B83BA4EEA80}"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stesko"/>
        </a:ext>
      </dgm:extLst>
    </dgm:pt>
    <dgm:pt modelId="{A581907B-4918-49B0-A783-305A32DC00B8}" type="pres">
      <dgm:prSet presAssocID="{23103348-3D0D-4975-A53F-2B83BA4EEA80}" presName="spaceRect" presStyleCnt="0"/>
      <dgm:spPr/>
    </dgm:pt>
    <dgm:pt modelId="{58F9A021-670E-47B9-B442-0D94AD7A20A1}" type="pres">
      <dgm:prSet presAssocID="{23103348-3D0D-4975-A53F-2B83BA4EEA80}" presName="parTx" presStyleLbl="revTx" presStyleIdx="0" presStyleCnt="5">
        <dgm:presLayoutVars>
          <dgm:chMax val="0"/>
          <dgm:chPref val="0"/>
        </dgm:presLayoutVars>
      </dgm:prSet>
      <dgm:spPr/>
    </dgm:pt>
    <dgm:pt modelId="{4EEDD3D4-9851-4EC3-8864-BDA7576D7C1F}" type="pres">
      <dgm:prSet presAssocID="{F91E55E2-10F0-4F03-ABA9-2BB549B1BD97}" presName="sibTrans" presStyleCnt="0"/>
      <dgm:spPr/>
    </dgm:pt>
    <dgm:pt modelId="{BCCE305A-1947-4566-A403-1F9776CDFC4A}" type="pres">
      <dgm:prSet presAssocID="{7DF70EA8-4842-49C5-840E-CC80914CB24F}" presName="compNode" presStyleCnt="0"/>
      <dgm:spPr/>
    </dgm:pt>
    <dgm:pt modelId="{30E05AF0-3A46-4365-8580-07B26A8E0293}" type="pres">
      <dgm:prSet presAssocID="{7DF70EA8-4842-49C5-840E-CC80914CB24F}" presName="bgRect" presStyleLbl="bgShp" presStyleIdx="1" presStyleCnt="5"/>
      <dgm:spPr/>
    </dgm:pt>
    <dgm:pt modelId="{FFB6D758-4A35-4FAA-BCC8-851E739021C8}" type="pres">
      <dgm:prSet presAssocID="{7DF70EA8-4842-49C5-840E-CC80914CB24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uger"/>
        </a:ext>
      </dgm:extLst>
    </dgm:pt>
    <dgm:pt modelId="{D4F02D20-E653-4810-996B-C6F845B273EF}" type="pres">
      <dgm:prSet presAssocID="{7DF70EA8-4842-49C5-840E-CC80914CB24F}" presName="spaceRect" presStyleCnt="0"/>
      <dgm:spPr/>
    </dgm:pt>
    <dgm:pt modelId="{44892A6E-2B42-4390-94C6-CE44FB0E84CF}" type="pres">
      <dgm:prSet presAssocID="{7DF70EA8-4842-49C5-840E-CC80914CB24F}" presName="parTx" presStyleLbl="revTx" presStyleIdx="1" presStyleCnt="5">
        <dgm:presLayoutVars>
          <dgm:chMax val="0"/>
          <dgm:chPref val="0"/>
        </dgm:presLayoutVars>
      </dgm:prSet>
      <dgm:spPr/>
    </dgm:pt>
    <dgm:pt modelId="{862AD732-8C0A-49B7-9CED-B1CC067BA7DD}" type="pres">
      <dgm:prSet presAssocID="{71A0F9E1-5D0B-449C-B938-68531240F868}" presName="sibTrans" presStyleCnt="0"/>
      <dgm:spPr/>
    </dgm:pt>
    <dgm:pt modelId="{2C5CD6FC-C1A7-475D-AB0F-57C8925DBA6C}" type="pres">
      <dgm:prSet presAssocID="{1C2C8CC5-A258-4170-94C8-A12006FB72D9}" presName="compNode" presStyleCnt="0"/>
      <dgm:spPr/>
    </dgm:pt>
    <dgm:pt modelId="{55124327-61FB-494B-8614-8203BA7903E4}" type="pres">
      <dgm:prSet presAssocID="{1C2C8CC5-A258-4170-94C8-A12006FB72D9}" presName="bgRect" presStyleLbl="bgShp" presStyleIdx="2" presStyleCnt="5"/>
      <dgm:spPr/>
    </dgm:pt>
    <dgm:pt modelId="{6BDB772C-B7F6-4886-AF31-C8E87A44C1D1}" type="pres">
      <dgm:prSet presAssocID="{1C2C8CC5-A258-4170-94C8-A12006FB72D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mmer"/>
        </a:ext>
      </dgm:extLst>
    </dgm:pt>
    <dgm:pt modelId="{B158F763-6986-4785-87EB-3FD3D274F66F}" type="pres">
      <dgm:prSet presAssocID="{1C2C8CC5-A258-4170-94C8-A12006FB72D9}" presName="spaceRect" presStyleCnt="0"/>
      <dgm:spPr/>
    </dgm:pt>
    <dgm:pt modelId="{33DC5C5F-E06D-40A9-89A4-44F86D021BAB}" type="pres">
      <dgm:prSet presAssocID="{1C2C8CC5-A258-4170-94C8-A12006FB72D9}" presName="parTx" presStyleLbl="revTx" presStyleIdx="2" presStyleCnt="5">
        <dgm:presLayoutVars>
          <dgm:chMax val="0"/>
          <dgm:chPref val="0"/>
        </dgm:presLayoutVars>
      </dgm:prSet>
      <dgm:spPr/>
    </dgm:pt>
    <dgm:pt modelId="{AA54ED17-E931-4013-96F7-5BD83222CB0B}" type="pres">
      <dgm:prSet presAssocID="{1FC68035-ADC7-4B84-8EA0-F85BEAFBE5D6}" presName="sibTrans" presStyleCnt="0"/>
      <dgm:spPr/>
    </dgm:pt>
    <dgm:pt modelId="{A34BCCBD-F080-4A85-BD47-8CA7B112B964}" type="pres">
      <dgm:prSet presAssocID="{900376F2-119E-4CD7-B6B7-410599A0A044}" presName="compNode" presStyleCnt="0"/>
      <dgm:spPr/>
    </dgm:pt>
    <dgm:pt modelId="{6BF80EDE-F14C-400D-9733-434B1B6FC0BE}" type="pres">
      <dgm:prSet presAssocID="{900376F2-119E-4CD7-B6B7-410599A0A044}" presName="bgRect" presStyleLbl="bgShp" presStyleIdx="3" presStyleCnt="5"/>
      <dgm:spPr/>
    </dgm:pt>
    <dgm:pt modelId="{E0626044-7909-4618-92E2-DAC558828493}" type="pres">
      <dgm:prSet presAssocID="{900376F2-119E-4CD7-B6B7-410599A0A04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allcenter"/>
        </a:ext>
      </dgm:extLst>
    </dgm:pt>
    <dgm:pt modelId="{66883835-747C-4FED-9EDA-24281AE507D0}" type="pres">
      <dgm:prSet presAssocID="{900376F2-119E-4CD7-B6B7-410599A0A044}" presName="spaceRect" presStyleCnt="0"/>
      <dgm:spPr/>
    </dgm:pt>
    <dgm:pt modelId="{58FBC3E4-FA1C-47E1-83D4-25DC45119B55}" type="pres">
      <dgm:prSet presAssocID="{900376F2-119E-4CD7-B6B7-410599A0A044}" presName="parTx" presStyleLbl="revTx" presStyleIdx="3" presStyleCnt="5">
        <dgm:presLayoutVars>
          <dgm:chMax val="0"/>
          <dgm:chPref val="0"/>
        </dgm:presLayoutVars>
      </dgm:prSet>
      <dgm:spPr/>
    </dgm:pt>
    <dgm:pt modelId="{5D27ED56-89BB-4C69-BD75-98D1CAA5EE50}" type="pres">
      <dgm:prSet presAssocID="{E12C321A-8421-4F96-B9B8-34F16B4828B7}" presName="sibTrans" presStyleCnt="0"/>
      <dgm:spPr/>
    </dgm:pt>
    <dgm:pt modelId="{D77D50E1-D394-47BB-BFE7-9ABFD6AF0A27}" type="pres">
      <dgm:prSet presAssocID="{AC1622CB-2E37-4F34-84CC-2AAF4E9971A7}" presName="compNode" presStyleCnt="0"/>
      <dgm:spPr/>
    </dgm:pt>
    <dgm:pt modelId="{FF9E0F08-06E0-4EB2-B99B-F5EB29A8C35A}" type="pres">
      <dgm:prSet presAssocID="{AC1622CB-2E37-4F34-84CC-2AAF4E9971A7}" presName="bgRect" presStyleLbl="bgShp" presStyleIdx="4" presStyleCnt="5"/>
      <dgm:spPr/>
    </dgm:pt>
    <dgm:pt modelId="{83D2CDC7-C71C-4E86-AA74-FDA66C31AF2E}" type="pres">
      <dgm:prSet presAssocID="{AC1622CB-2E37-4F34-84CC-2AAF4E9971A7}"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rofæ"/>
        </a:ext>
      </dgm:extLst>
    </dgm:pt>
    <dgm:pt modelId="{643B9DB0-1BF0-41B7-A740-80DAD0A09AD4}" type="pres">
      <dgm:prSet presAssocID="{AC1622CB-2E37-4F34-84CC-2AAF4E9971A7}" presName="spaceRect" presStyleCnt="0"/>
      <dgm:spPr/>
    </dgm:pt>
    <dgm:pt modelId="{093E467C-888E-42DF-A4DB-010B6DDAD084}" type="pres">
      <dgm:prSet presAssocID="{AC1622CB-2E37-4F34-84CC-2AAF4E9971A7}" presName="parTx" presStyleLbl="revTx" presStyleIdx="4" presStyleCnt="5">
        <dgm:presLayoutVars>
          <dgm:chMax val="0"/>
          <dgm:chPref val="0"/>
        </dgm:presLayoutVars>
      </dgm:prSet>
      <dgm:spPr/>
    </dgm:pt>
  </dgm:ptLst>
  <dgm:cxnLst>
    <dgm:cxn modelId="{00F14A08-F690-43A6-824E-8A325011C018}" srcId="{3199A17F-BDE3-401D-AB44-82E537286820}" destId="{1C2C8CC5-A258-4170-94C8-A12006FB72D9}" srcOrd="2" destOrd="0" parTransId="{14641A19-EDB0-47D5-850C-0E73C12F1869}" sibTransId="{1FC68035-ADC7-4B84-8EA0-F85BEAFBE5D6}"/>
    <dgm:cxn modelId="{5960B90F-2377-4BD9-B79E-5B14995E967A}" srcId="{3199A17F-BDE3-401D-AB44-82E537286820}" destId="{23103348-3D0D-4975-A53F-2B83BA4EEA80}" srcOrd="0" destOrd="0" parTransId="{6A875BA4-6EAC-4D28-80A0-77B26161A5A5}" sibTransId="{F91E55E2-10F0-4F03-ABA9-2BB549B1BD97}"/>
    <dgm:cxn modelId="{BEC4024F-647F-4650-9179-24FB4175A3D6}" type="presOf" srcId="{23103348-3D0D-4975-A53F-2B83BA4EEA80}" destId="{58F9A021-670E-47B9-B442-0D94AD7A20A1}" srcOrd="0" destOrd="0" presId="urn:microsoft.com/office/officeart/2018/2/layout/IconVerticalSolidList"/>
    <dgm:cxn modelId="{F7A60370-3695-44D7-BFD0-D3BE057F5176}" srcId="{3199A17F-BDE3-401D-AB44-82E537286820}" destId="{7DF70EA8-4842-49C5-840E-CC80914CB24F}" srcOrd="1" destOrd="0" parTransId="{8445D73D-53F3-4EB9-9525-5AE1F1D5A4CD}" sibTransId="{71A0F9E1-5D0B-449C-B938-68531240F868}"/>
    <dgm:cxn modelId="{FC8B2475-F7DD-4D65-9068-D151858AABB5}" srcId="{3199A17F-BDE3-401D-AB44-82E537286820}" destId="{AC1622CB-2E37-4F34-84CC-2AAF4E9971A7}" srcOrd="4" destOrd="0" parTransId="{32E1B1DF-EF20-4C5A-9FE3-C37FCC44B0FA}" sibTransId="{D0E1515A-4483-4C2B-888F-E3A255B05B7C}"/>
    <dgm:cxn modelId="{BFE93777-EB48-4D15-8F59-3CBA8FF4D253}" type="presOf" srcId="{3199A17F-BDE3-401D-AB44-82E537286820}" destId="{9DF8976B-C484-4308-A9B2-BE2E0971E939}" srcOrd="0" destOrd="0" presId="urn:microsoft.com/office/officeart/2018/2/layout/IconVerticalSolidList"/>
    <dgm:cxn modelId="{87FFEDAB-3590-47B4-9798-61A823259EE0}" type="presOf" srcId="{AC1622CB-2E37-4F34-84CC-2AAF4E9971A7}" destId="{093E467C-888E-42DF-A4DB-010B6DDAD084}" srcOrd="0" destOrd="0" presId="urn:microsoft.com/office/officeart/2018/2/layout/IconVerticalSolidList"/>
    <dgm:cxn modelId="{8AC048B7-1DBF-4180-8EC9-5FCF48032AB9}" srcId="{3199A17F-BDE3-401D-AB44-82E537286820}" destId="{900376F2-119E-4CD7-B6B7-410599A0A044}" srcOrd="3" destOrd="0" parTransId="{208680AD-DEA7-40C4-B63A-14F1EDC5BACF}" sibTransId="{E12C321A-8421-4F96-B9B8-34F16B4828B7}"/>
    <dgm:cxn modelId="{4B2D40BB-738B-4F95-8F33-923ED79F127A}" type="presOf" srcId="{1C2C8CC5-A258-4170-94C8-A12006FB72D9}" destId="{33DC5C5F-E06D-40A9-89A4-44F86D021BAB}" srcOrd="0" destOrd="0" presId="urn:microsoft.com/office/officeart/2018/2/layout/IconVerticalSolidList"/>
    <dgm:cxn modelId="{82F288E7-1FC4-447E-89F0-BC0D598ADB7C}" type="presOf" srcId="{900376F2-119E-4CD7-B6B7-410599A0A044}" destId="{58FBC3E4-FA1C-47E1-83D4-25DC45119B55}" srcOrd="0" destOrd="0" presId="urn:microsoft.com/office/officeart/2018/2/layout/IconVerticalSolidList"/>
    <dgm:cxn modelId="{6FA7A2ED-2AF0-4908-9445-5F9DFCCF2D92}" type="presOf" srcId="{7DF70EA8-4842-49C5-840E-CC80914CB24F}" destId="{44892A6E-2B42-4390-94C6-CE44FB0E84CF}" srcOrd="0" destOrd="0" presId="urn:microsoft.com/office/officeart/2018/2/layout/IconVerticalSolidList"/>
    <dgm:cxn modelId="{CA85DE53-7A04-4F13-BB4C-170337BB6B13}" type="presParOf" srcId="{9DF8976B-C484-4308-A9B2-BE2E0971E939}" destId="{E0384BF7-10FA-4D67-994A-6C764D3EA82B}" srcOrd="0" destOrd="0" presId="urn:microsoft.com/office/officeart/2018/2/layout/IconVerticalSolidList"/>
    <dgm:cxn modelId="{108B084D-7C2A-45FF-8A76-E43EFEA8D657}" type="presParOf" srcId="{E0384BF7-10FA-4D67-994A-6C764D3EA82B}" destId="{A80BF07C-EFA3-40E6-8A6B-0B852B6B987D}" srcOrd="0" destOrd="0" presId="urn:microsoft.com/office/officeart/2018/2/layout/IconVerticalSolidList"/>
    <dgm:cxn modelId="{9C8FA42D-7EE6-4896-84EB-FFFE5C3B766D}" type="presParOf" srcId="{E0384BF7-10FA-4D67-994A-6C764D3EA82B}" destId="{6184BC58-A2E1-487D-98E9-09557DF04C5C}" srcOrd="1" destOrd="0" presId="urn:microsoft.com/office/officeart/2018/2/layout/IconVerticalSolidList"/>
    <dgm:cxn modelId="{80B55797-6ABA-456C-999F-D3250B696E5A}" type="presParOf" srcId="{E0384BF7-10FA-4D67-994A-6C764D3EA82B}" destId="{A581907B-4918-49B0-A783-305A32DC00B8}" srcOrd="2" destOrd="0" presId="urn:microsoft.com/office/officeart/2018/2/layout/IconVerticalSolidList"/>
    <dgm:cxn modelId="{106891CD-3002-4DA1-9911-EBD3F7827BA5}" type="presParOf" srcId="{E0384BF7-10FA-4D67-994A-6C764D3EA82B}" destId="{58F9A021-670E-47B9-B442-0D94AD7A20A1}" srcOrd="3" destOrd="0" presId="urn:microsoft.com/office/officeart/2018/2/layout/IconVerticalSolidList"/>
    <dgm:cxn modelId="{CD6BA38D-E286-4B76-BB49-941DF2033139}" type="presParOf" srcId="{9DF8976B-C484-4308-A9B2-BE2E0971E939}" destId="{4EEDD3D4-9851-4EC3-8864-BDA7576D7C1F}" srcOrd="1" destOrd="0" presId="urn:microsoft.com/office/officeart/2018/2/layout/IconVerticalSolidList"/>
    <dgm:cxn modelId="{E55A91FC-ACE5-4B9E-9B82-48CF0D6D47D9}" type="presParOf" srcId="{9DF8976B-C484-4308-A9B2-BE2E0971E939}" destId="{BCCE305A-1947-4566-A403-1F9776CDFC4A}" srcOrd="2" destOrd="0" presId="urn:microsoft.com/office/officeart/2018/2/layout/IconVerticalSolidList"/>
    <dgm:cxn modelId="{A9F82F11-4861-4CF1-ACDE-949E1BED7C6F}" type="presParOf" srcId="{BCCE305A-1947-4566-A403-1F9776CDFC4A}" destId="{30E05AF0-3A46-4365-8580-07B26A8E0293}" srcOrd="0" destOrd="0" presId="urn:microsoft.com/office/officeart/2018/2/layout/IconVerticalSolidList"/>
    <dgm:cxn modelId="{91DBFC94-960A-4D35-AEEC-A713947AAD01}" type="presParOf" srcId="{BCCE305A-1947-4566-A403-1F9776CDFC4A}" destId="{FFB6D758-4A35-4FAA-BCC8-851E739021C8}" srcOrd="1" destOrd="0" presId="urn:microsoft.com/office/officeart/2018/2/layout/IconVerticalSolidList"/>
    <dgm:cxn modelId="{EA8A4B6F-EE11-4D9C-BB53-3C66E557F1D5}" type="presParOf" srcId="{BCCE305A-1947-4566-A403-1F9776CDFC4A}" destId="{D4F02D20-E653-4810-996B-C6F845B273EF}" srcOrd="2" destOrd="0" presId="urn:microsoft.com/office/officeart/2018/2/layout/IconVerticalSolidList"/>
    <dgm:cxn modelId="{7B74F4C5-7A0F-4CF7-A1CA-C975AB0AC362}" type="presParOf" srcId="{BCCE305A-1947-4566-A403-1F9776CDFC4A}" destId="{44892A6E-2B42-4390-94C6-CE44FB0E84CF}" srcOrd="3" destOrd="0" presId="urn:microsoft.com/office/officeart/2018/2/layout/IconVerticalSolidList"/>
    <dgm:cxn modelId="{F780A132-9500-4BD9-9DD9-6429450CE383}" type="presParOf" srcId="{9DF8976B-C484-4308-A9B2-BE2E0971E939}" destId="{862AD732-8C0A-49B7-9CED-B1CC067BA7DD}" srcOrd="3" destOrd="0" presId="urn:microsoft.com/office/officeart/2018/2/layout/IconVerticalSolidList"/>
    <dgm:cxn modelId="{1A0F46EF-A917-48A0-86A0-41A6D73F5FE6}" type="presParOf" srcId="{9DF8976B-C484-4308-A9B2-BE2E0971E939}" destId="{2C5CD6FC-C1A7-475D-AB0F-57C8925DBA6C}" srcOrd="4" destOrd="0" presId="urn:microsoft.com/office/officeart/2018/2/layout/IconVerticalSolidList"/>
    <dgm:cxn modelId="{2EC04269-1282-4B44-9AEE-B0BEA4748049}" type="presParOf" srcId="{2C5CD6FC-C1A7-475D-AB0F-57C8925DBA6C}" destId="{55124327-61FB-494B-8614-8203BA7903E4}" srcOrd="0" destOrd="0" presId="urn:microsoft.com/office/officeart/2018/2/layout/IconVerticalSolidList"/>
    <dgm:cxn modelId="{67853147-EF86-4954-B682-68EB49381467}" type="presParOf" srcId="{2C5CD6FC-C1A7-475D-AB0F-57C8925DBA6C}" destId="{6BDB772C-B7F6-4886-AF31-C8E87A44C1D1}" srcOrd="1" destOrd="0" presId="urn:microsoft.com/office/officeart/2018/2/layout/IconVerticalSolidList"/>
    <dgm:cxn modelId="{B1779FA4-2FED-4D6F-A125-C774496D77D8}" type="presParOf" srcId="{2C5CD6FC-C1A7-475D-AB0F-57C8925DBA6C}" destId="{B158F763-6986-4785-87EB-3FD3D274F66F}" srcOrd="2" destOrd="0" presId="urn:microsoft.com/office/officeart/2018/2/layout/IconVerticalSolidList"/>
    <dgm:cxn modelId="{EB896FB1-FE66-4A99-A809-AF947A890DA9}" type="presParOf" srcId="{2C5CD6FC-C1A7-475D-AB0F-57C8925DBA6C}" destId="{33DC5C5F-E06D-40A9-89A4-44F86D021BAB}" srcOrd="3" destOrd="0" presId="urn:microsoft.com/office/officeart/2018/2/layout/IconVerticalSolidList"/>
    <dgm:cxn modelId="{5490F55E-8723-41A0-8462-A11B6FB1817B}" type="presParOf" srcId="{9DF8976B-C484-4308-A9B2-BE2E0971E939}" destId="{AA54ED17-E931-4013-96F7-5BD83222CB0B}" srcOrd="5" destOrd="0" presId="urn:microsoft.com/office/officeart/2018/2/layout/IconVerticalSolidList"/>
    <dgm:cxn modelId="{C002D319-EEEF-47CE-B7BC-E0C9125C87AB}" type="presParOf" srcId="{9DF8976B-C484-4308-A9B2-BE2E0971E939}" destId="{A34BCCBD-F080-4A85-BD47-8CA7B112B964}" srcOrd="6" destOrd="0" presId="urn:microsoft.com/office/officeart/2018/2/layout/IconVerticalSolidList"/>
    <dgm:cxn modelId="{68F4B0D1-0B6F-4743-818D-D2978170BB1A}" type="presParOf" srcId="{A34BCCBD-F080-4A85-BD47-8CA7B112B964}" destId="{6BF80EDE-F14C-400D-9733-434B1B6FC0BE}" srcOrd="0" destOrd="0" presId="urn:microsoft.com/office/officeart/2018/2/layout/IconVerticalSolidList"/>
    <dgm:cxn modelId="{3E1E4DC7-3607-44EF-8BAC-D175E69113D8}" type="presParOf" srcId="{A34BCCBD-F080-4A85-BD47-8CA7B112B964}" destId="{E0626044-7909-4618-92E2-DAC558828493}" srcOrd="1" destOrd="0" presId="urn:microsoft.com/office/officeart/2018/2/layout/IconVerticalSolidList"/>
    <dgm:cxn modelId="{31A3A526-7066-4756-87EB-559179CC3C3B}" type="presParOf" srcId="{A34BCCBD-F080-4A85-BD47-8CA7B112B964}" destId="{66883835-747C-4FED-9EDA-24281AE507D0}" srcOrd="2" destOrd="0" presId="urn:microsoft.com/office/officeart/2018/2/layout/IconVerticalSolidList"/>
    <dgm:cxn modelId="{F114EB5B-A267-4F1B-BF7C-7A019A5B5C8C}" type="presParOf" srcId="{A34BCCBD-F080-4A85-BD47-8CA7B112B964}" destId="{58FBC3E4-FA1C-47E1-83D4-25DC45119B55}" srcOrd="3" destOrd="0" presId="urn:microsoft.com/office/officeart/2018/2/layout/IconVerticalSolidList"/>
    <dgm:cxn modelId="{4CA8FC43-D3B7-4662-A8B8-55A7D73D3A82}" type="presParOf" srcId="{9DF8976B-C484-4308-A9B2-BE2E0971E939}" destId="{5D27ED56-89BB-4C69-BD75-98D1CAA5EE50}" srcOrd="7" destOrd="0" presId="urn:microsoft.com/office/officeart/2018/2/layout/IconVerticalSolidList"/>
    <dgm:cxn modelId="{7C2EDB32-B140-49B3-96CF-35592FF6A744}" type="presParOf" srcId="{9DF8976B-C484-4308-A9B2-BE2E0971E939}" destId="{D77D50E1-D394-47BB-BFE7-9ABFD6AF0A27}" srcOrd="8" destOrd="0" presId="urn:microsoft.com/office/officeart/2018/2/layout/IconVerticalSolidList"/>
    <dgm:cxn modelId="{753DD3D2-5D35-4940-AE5C-108F72B88833}" type="presParOf" srcId="{D77D50E1-D394-47BB-BFE7-9ABFD6AF0A27}" destId="{FF9E0F08-06E0-4EB2-B99B-F5EB29A8C35A}" srcOrd="0" destOrd="0" presId="urn:microsoft.com/office/officeart/2018/2/layout/IconVerticalSolidList"/>
    <dgm:cxn modelId="{E50391B7-E93E-449C-AC48-2734851A96FB}" type="presParOf" srcId="{D77D50E1-D394-47BB-BFE7-9ABFD6AF0A27}" destId="{83D2CDC7-C71C-4E86-AA74-FDA66C31AF2E}" srcOrd="1" destOrd="0" presId="urn:microsoft.com/office/officeart/2018/2/layout/IconVerticalSolidList"/>
    <dgm:cxn modelId="{20D66D27-8909-4509-88B8-16327D538A93}" type="presParOf" srcId="{D77D50E1-D394-47BB-BFE7-9ABFD6AF0A27}" destId="{643B9DB0-1BF0-41B7-A740-80DAD0A09AD4}" srcOrd="2" destOrd="0" presId="urn:microsoft.com/office/officeart/2018/2/layout/IconVerticalSolidList"/>
    <dgm:cxn modelId="{16197091-EABE-4429-B3F3-16B3871CC3E6}" type="presParOf" srcId="{D77D50E1-D394-47BB-BFE7-9ABFD6AF0A27}" destId="{093E467C-888E-42DF-A4DB-010B6DDAD08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BEB0D-A56E-44AA-97E3-D6875B3F9A07}">
      <dsp:nvSpPr>
        <dsp:cNvPr id="0" name=""/>
        <dsp:cNvSpPr/>
      </dsp:nvSpPr>
      <dsp:spPr>
        <a:xfrm>
          <a:off x="0" y="134960"/>
          <a:ext cx="6305550" cy="85409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B94A8EB-D6A5-48C6-9524-3F4BE8FC4609}">
      <dsp:nvSpPr>
        <dsp:cNvPr id="0" name=""/>
        <dsp:cNvSpPr/>
      </dsp:nvSpPr>
      <dsp:spPr>
        <a:xfrm>
          <a:off x="258364" y="327133"/>
          <a:ext cx="470213" cy="4697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6C24E1CF-A5E1-41AB-88F0-64B4B211E393}">
      <dsp:nvSpPr>
        <dsp:cNvPr id="0" name=""/>
        <dsp:cNvSpPr/>
      </dsp:nvSpPr>
      <dsp:spPr>
        <a:xfrm>
          <a:off x="986942" y="134960"/>
          <a:ext cx="5244631" cy="98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16" tIns="104516" rIns="104516" bIns="104516" numCol="1" spcCol="1270" anchor="ctr" anchorCtr="0">
          <a:noAutofit/>
        </a:bodyPr>
        <a:lstStyle/>
        <a:p>
          <a:pPr marL="0" lvl="0" indent="0" algn="l" defTabSz="622300">
            <a:lnSpc>
              <a:spcPct val="100000"/>
            </a:lnSpc>
            <a:spcBef>
              <a:spcPct val="0"/>
            </a:spcBef>
            <a:spcAft>
              <a:spcPct val="35000"/>
            </a:spcAft>
            <a:buNone/>
          </a:pPr>
          <a:r>
            <a:rPr lang="da-DK" sz="1400" kern="1200" dirty="0"/>
            <a:t>Hvis man skal starte sit første stævne og normalvis rider på et </a:t>
          </a:r>
          <a:r>
            <a:rPr lang="da-DK" sz="1400" kern="1200" dirty="0" err="1"/>
            <a:t>Mini-put</a:t>
          </a:r>
          <a:r>
            <a:rPr lang="da-DK" sz="1400" kern="1200" dirty="0"/>
            <a:t> hold, så vil den første klasse man skal starte, hedde ”</a:t>
          </a:r>
          <a:r>
            <a:rPr lang="da-DK" sz="1400" kern="1200" dirty="0" err="1"/>
            <a:t>Mini-put</a:t>
          </a:r>
          <a:r>
            <a:rPr lang="da-DK" sz="1400" kern="1200" dirty="0"/>
            <a:t> kommando ridning” </a:t>
          </a:r>
          <a:endParaRPr lang="en-US" sz="1400" kern="1200" dirty="0"/>
        </a:p>
      </dsp:txBody>
      <dsp:txXfrm>
        <a:off x="986942" y="134960"/>
        <a:ext cx="5244631" cy="987551"/>
      </dsp:txXfrm>
    </dsp:sp>
    <dsp:sp modelId="{EDD2AC52-9631-48D5-8A1B-DCECDBFB2306}">
      <dsp:nvSpPr>
        <dsp:cNvPr id="0" name=""/>
        <dsp:cNvSpPr/>
      </dsp:nvSpPr>
      <dsp:spPr>
        <a:xfrm>
          <a:off x="0" y="1369399"/>
          <a:ext cx="6305550" cy="1650322"/>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6B78F6F-311F-4BC3-B283-7D8FAAF6AE9B}">
      <dsp:nvSpPr>
        <dsp:cNvPr id="0" name=""/>
        <dsp:cNvSpPr/>
      </dsp:nvSpPr>
      <dsp:spPr>
        <a:xfrm>
          <a:off x="258364" y="1959684"/>
          <a:ext cx="470213" cy="4697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DEFD0B5D-FC9F-4DF8-97BE-F8B130169D93}">
      <dsp:nvSpPr>
        <dsp:cNvPr id="0" name=""/>
        <dsp:cNvSpPr/>
      </dsp:nvSpPr>
      <dsp:spPr>
        <a:xfrm>
          <a:off x="986942" y="1767512"/>
          <a:ext cx="5244631" cy="98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16" tIns="104516" rIns="104516" bIns="104516" numCol="1" spcCol="1270" anchor="ctr" anchorCtr="0">
          <a:noAutofit/>
        </a:bodyPr>
        <a:lstStyle/>
        <a:p>
          <a:pPr marL="0" lvl="0" indent="0" algn="l" defTabSz="622300">
            <a:lnSpc>
              <a:spcPct val="100000"/>
            </a:lnSpc>
            <a:spcBef>
              <a:spcPct val="0"/>
            </a:spcBef>
            <a:spcAft>
              <a:spcPct val="35000"/>
            </a:spcAft>
            <a:buNone/>
          </a:pPr>
          <a:r>
            <a:rPr lang="da-DK" sz="1400" kern="1200"/>
            <a:t>I denne klasse rider 2-3 elever på ét hold. Holdet med eleverne bliver kaldt på banen, </a:t>
          </a:r>
        </a:p>
        <a:p>
          <a:pPr marL="0" lvl="0" indent="0" algn="l" defTabSz="622300">
            <a:lnSpc>
              <a:spcPct val="100000"/>
            </a:lnSpc>
            <a:spcBef>
              <a:spcPct val="0"/>
            </a:spcBef>
            <a:spcAft>
              <a:spcPct val="35000"/>
            </a:spcAft>
            <a:buNone/>
          </a:pPr>
          <a:r>
            <a:rPr lang="da-DK" sz="1400" i="1" u="sng" kern="1200"/>
            <a:t>og undervisere og hjælpere vil være til stede på ridebanen, imens eleverne rider – Her er der mulighed for at blive trukket rundt på hele turen. </a:t>
          </a:r>
          <a:endParaRPr lang="en-US" sz="1400" i="1" u="sng" kern="1200"/>
        </a:p>
      </dsp:txBody>
      <dsp:txXfrm>
        <a:off x="986942" y="1767512"/>
        <a:ext cx="5244631" cy="987551"/>
      </dsp:txXfrm>
    </dsp:sp>
    <dsp:sp modelId="{3590AFD8-88B4-498B-BEEC-3C3150A572E9}">
      <dsp:nvSpPr>
        <dsp:cNvPr id="0" name=""/>
        <dsp:cNvSpPr/>
      </dsp:nvSpPr>
      <dsp:spPr>
        <a:xfrm>
          <a:off x="0" y="3266610"/>
          <a:ext cx="6305550" cy="85409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20DAE46-B7C8-4B0D-A4E6-D0DA2B8A633F}">
      <dsp:nvSpPr>
        <dsp:cNvPr id="0" name=""/>
        <dsp:cNvSpPr/>
      </dsp:nvSpPr>
      <dsp:spPr>
        <a:xfrm>
          <a:off x="258364" y="3458782"/>
          <a:ext cx="470213" cy="46975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00105D75-BF99-4321-BCF4-1C37EB352963}">
      <dsp:nvSpPr>
        <dsp:cNvPr id="0" name=""/>
        <dsp:cNvSpPr/>
      </dsp:nvSpPr>
      <dsp:spPr>
        <a:xfrm>
          <a:off x="986942" y="3266610"/>
          <a:ext cx="5244631" cy="98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16" tIns="104516" rIns="104516" bIns="104516" numCol="1" spcCol="1270" anchor="ctr" anchorCtr="0">
          <a:noAutofit/>
        </a:bodyPr>
        <a:lstStyle/>
        <a:p>
          <a:pPr marL="0" lvl="0" indent="0" algn="l" defTabSz="622300">
            <a:lnSpc>
              <a:spcPct val="100000"/>
            </a:lnSpc>
            <a:spcBef>
              <a:spcPct val="0"/>
            </a:spcBef>
            <a:spcAft>
              <a:spcPct val="35000"/>
            </a:spcAft>
            <a:buNone/>
          </a:pPr>
          <a:r>
            <a:rPr lang="da-DK" sz="1400" kern="1200"/>
            <a:t>Der står en opråber på midten og fortæller eleverne hvad de skal gøre. </a:t>
          </a:r>
          <a:endParaRPr lang="en-US" sz="1400" kern="1200"/>
        </a:p>
      </dsp:txBody>
      <dsp:txXfrm>
        <a:off x="986942" y="3266610"/>
        <a:ext cx="5244631" cy="987551"/>
      </dsp:txXfrm>
    </dsp:sp>
    <dsp:sp modelId="{932EC5E4-419C-4113-9904-635EB43A3A97}">
      <dsp:nvSpPr>
        <dsp:cNvPr id="0" name=""/>
        <dsp:cNvSpPr/>
      </dsp:nvSpPr>
      <dsp:spPr>
        <a:xfrm>
          <a:off x="0" y="4501049"/>
          <a:ext cx="6305550" cy="85409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3379C949-A41F-4A6F-B4FF-25DD48667C64}">
      <dsp:nvSpPr>
        <dsp:cNvPr id="0" name=""/>
        <dsp:cNvSpPr/>
      </dsp:nvSpPr>
      <dsp:spPr>
        <a:xfrm>
          <a:off x="258364" y="4693221"/>
          <a:ext cx="470213" cy="4697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F401F8A8-D576-4DA2-B4E0-1FDF9F826B9F}">
      <dsp:nvSpPr>
        <dsp:cNvPr id="0" name=""/>
        <dsp:cNvSpPr/>
      </dsp:nvSpPr>
      <dsp:spPr>
        <a:xfrm>
          <a:off x="986942" y="4501049"/>
          <a:ext cx="5244631" cy="98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16" tIns="104516" rIns="104516" bIns="104516" numCol="1" spcCol="1270" anchor="ctr" anchorCtr="0">
          <a:noAutofit/>
        </a:bodyPr>
        <a:lstStyle/>
        <a:p>
          <a:pPr marL="0" lvl="0" indent="0" algn="l" defTabSz="622300">
            <a:lnSpc>
              <a:spcPct val="100000"/>
            </a:lnSpc>
            <a:spcBef>
              <a:spcPct val="0"/>
            </a:spcBef>
            <a:spcAft>
              <a:spcPct val="35000"/>
            </a:spcAft>
            <a:buNone/>
          </a:pPr>
          <a:r>
            <a:rPr lang="da-DK" sz="1400" kern="1200"/>
            <a:t>Der står også en dommer på midten, som uddeler smileyer for de øvelser som eleverne udføre. </a:t>
          </a:r>
          <a:endParaRPr lang="en-US" sz="1400" kern="1200"/>
        </a:p>
      </dsp:txBody>
      <dsp:txXfrm>
        <a:off x="986942" y="4501049"/>
        <a:ext cx="5244631" cy="987551"/>
      </dsp:txXfrm>
    </dsp:sp>
    <dsp:sp modelId="{490952FE-83AF-410B-B21F-4CBDC1C743F4}">
      <dsp:nvSpPr>
        <dsp:cNvPr id="0" name=""/>
        <dsp:cNvSpPr/>
      </dsp:nvSpPr>
      <dsp:spPr>
        <a:xfrm>
          <a:off x="0" y="5735487"/>
          <a:ext cx="6305550" cy="85409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E288293-C70E-4669-91EC-4D7D8E316618}">
      <dsp:nvSpPr>
        <dsp:cNvPr id="0" name=""/>
        <dsp:cNvSpPr/>
      </dsp:nvSpPr>
      <dsp:spPr>
        <a:xfrm>
          <a:off x="258364" y="5927660"/>
          <a:ext cx="470213" cy="4697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4038A04C-C35C-4068-B573-E5A591DD81E4}">
      <dsp:nvSpPr>
        <dsp:cNvPr id="0" name=""/>
        <dsp:cNvSpPr/>
      </dsp:nvSpPr>
      <dsp:spPr>
        <a:xfrm>
          <a:off x="986942" y="5735487"/>
          <a:ext cx="5244631" cy="987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516" tIns="104516" rIns="104516" bIns="104516" numCol="1" spcCol="1270" anchor="ctr" anchorCtr="0">
          <a:noAutofit/>
        </a:bodyPr>
        <a:lstStyle/>
        <a:p>
          <a:pPr marL="0" lvl="0" indent="0" algn="l" defTabSz="622300">
            <a:lnSpc>
              <a:spcPct val="100000"/>
            </a:lnSpc>
            <a:spcBef>
              <a:spcPct val="0"/>
            </a:spcBef>
            <a:spcAft>
              <a:spcPct val="35000"/>
            </a:spcAft>
            <a:buNone/>
          </a:pPr>
          <a:r>
            <a:rPr lang="da-DK" sz="1400" u="sng" kern="1200"/>
            <a:t>I denne klasse er der præmier til alle deltagerne. </a:t>
          </a:r>
          <a:endParaRPr lang="en-US" sz="1400" kern="1200"/>
        </a:p>
      </dsp:txBody>
      <dsp:txXfrm>
        <a:off x="986942" y="5735487"/>
        <a:ext cx="5244631" cy="9875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CE5A0-A8C8-4A3F-AFD4-DD0A63A7CDBA}">
      <dsp:nvSpPr>
        <dsp:cNvPr id="0" name=""/>
        <dsp:cNvSpPr/>
      </dsp:nvSpPr>
      <dsp:spPr>
        <a:xfrm>
          <a:off x="0" y="2313"/>
          <a:ext cx="6305550" cy="117234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115603D-D87D-434F-AA28-4C261EC2B26D}">
      <dsp:nvSpPr>
        <dsp:cNvPr id="0" name=""/>
        <dsp:cNvSpPr/>
      </dsp:nvSpPr>
      <dsp:spPr>
        <a:xfrm>
          <a:off x="354635" y="266091"/>
          <a:ext cx="644791" cy="6447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79274051-C376-4798-BF34-A22F38E43B91}">
      <dsp:nvSpPr>
        <dsp:cNvPr id="0" name=""/>
        <dsp:cNvSpPr/>
      </dsp:nvSpPr>
      <dsp:spPr>
        <a:xfrm>
          <a:off x="1354063" y="2313"/>
          <a:ext cx="4951486" cy="117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74" tIns="124074" rIns="124074" bIns="124074" numCol="1" spcCol="1270" anchor="ctr" anchorCtr="0">
          <a:noAutofit/>
        </a:bodyPr>
        <a:lstStyle/>
        <a:p>
          <a:pPr marL="0" lvl="0" indent="0" algn="l" defTabSz="622300">
            <a:lnSpc>
              <a:spcPct val="100000"/>
            </a:lnSpc>
            <a:spcBef>
              <a:spcPct val="0"/>
            </a:spcBef>
            <a:spcAft>
              <a:spcPct val="35000"/>
            </a:spcAft>
            <a:buNone/>
          </a:pPr>
          <a:r>
            <a:rPr lang="da-DK" sz="1400" kern="1200" dirty="0"/>
            <a:t>Som noget nyt, har Morsø rideklub udviklet en ny klasse, som handler om at ride en forhindringsbane. Der er en *Let* bane, hvor alle kan være med, og der er en *svær* bane, som er tilegnet de øvede elever. </a:t>
          </a:r>
          <a:endParaRPr lang="en-US" sz="1400" kern="1200" dirty="0"/>
        </a:p>
      </dsp:txBody>
      <dsp:txXfrm>
        <a:off x="1354063" y="2313"/>
        <a:ext cx="4951486" cy="1172348"/>
      </dsp:txXfrm>
    </dsp:sp>
    <dsp:sp modelId="{F0D02125-1A0F-4E00-BA02-545E702986E2}">
      <dsp:nvSpPr>
        <dsp:cNvPr id="0" name=""/>
        <dsp:cNvSpPr/>
      </dsp:nvSpPr>
      <dsp:spPr>
        <a:xfrm>
          <a:off x="0" y="1467749"/>
          <a:ext cx="6305550" cy="117234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6B88C6F-0D84-443B-A0D9-EC8DA384C301}">
      <dsp:nvSpPr>
        <dsp:cNvPr id="0" name=""/>
        <dsp:cNvSpPr/>
      </dsp:nvSpPr>
      <dsp:spPr>
        <a:xfrm>
          <a:off x="354635" y="1731527"/>
          <a:ext cx="644791" cy="64479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0E690EF9-A33A-40D3-A94C-EF2C6001C014}">
      <dsp:nvSpPr>
        <dsp:cNvPr id="0" name=""/>
        <dsp:cNvSpPr/>
      </dsp:nvSpPr>
      <dsp:spPr>
        <a:xfrm>
          <a:off x="1354063" y="1467749"/>
          <a:ext cx="4951486" cy="117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74" tIns="124074" rIns="124074" bIns="124074" numCol="1" spcCol="1270" anchor="ctr" anchorCtr="0">
          <a:noAutofit/>
        </a:bodyPr>
        <a:lstStyle/>
        <a:p>
          <a:pPr marL="0" lvl="0" indent="0" algn="l" defTabSz="622300">
            <a:lnSpc>
              <a:spcPct val="100000"/>
            </a:lnSpc>
            <a:spcBef>
              <a:spcPct val="0"/>
            </a:spcBef>
            <a:spcAft>
              <a:spcPct val="35000"/>
            </a:spcAft>
            <a:buNone/>
          </a:pPr>
          <a:r>
            <a:rPr lang="da-DK" sz="1400" kern="1200" dirty="0"/>
            <a:t>I denne klasse skal man gå banen, inden klassen starter. Man går banen sammen med alle de andre ryttere, som også skal ride klassen, samt en af klubbens undervisere, som forklare hvad man skal. </a:t>
          </a:r>
          <a:endParaRPr lang="en-US" sz="1400" kern="1200" dirty="0"/>
        </a:p>
      </dsp:txBody>
      <dsp:txXfrm>
        <a:off x="1354063" y="1467749"/>
        <a:ext cx="4951486" cy="1172348"/>
      </dsp:txXfrm>
    </dsp:sp>
    <dsp:sp modelId="{31BC5DDE-7E7D-4D63-83FE-9A5C765A9E32}">
      <dsp:nvSpPr>
        <dsp:cNvPr id="0" name=""/>
        <dsp:cNvSpPr/>
      </dsp:nvSpPr>
      <dsp:spPr>
        <a:xfrm>
          <a:off x="0" y="2933185"/>
          <a:ext cx="6305550" cy="117234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9BB6C25-3D1C-4333-9CD9-49BA0D21A3A1}">
      <dsp:nvSpPr>
        <dsp:cNvPr id="0" name=""/>
        <dsp:cNvSpPr/>
      </dsp:nvSpPr>
      <dsp:spPr>
        <a:xfrm>
          <a:off x="354635" y="3196964"/>
          <a:ext cx="644791" cy="64479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3E9EDEFA-50C9-4FBC-B771-3D98E4F04546}">
      <dsp:nvSpPr>
        <dsp:cNvPr id="0" name=""/>
        <dsp:cNvSpPr/>
      </dsp:nvSpPr>
      <dsp:spPr>
        <a:xfrm>
          <a:off x="1354063" y="2933185"/>
          <a:ext cx="4951486" cy="117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74" tIns="124074" rIns="124074" bIns="124074" numCol="1" spcCol="1270" anchor="ctr" anchorCtr="0">
          <a:noAutofit/>
        </a:bodyPr>
        <a:lstStyle/>
        <a:p>
          <a:pPr marL="0" lvl="0" indent="0" algn="l" defTabSz="622300">
            <a:lnSpc>
              <a:spcPct val="100000"/>
            </a:lnSpc>
            <a:spcBef>
              <a:spcPct val="0"/>
            </a:spcBef>
            <a:spcAft>
              <a:spcPct val="35000"/>
            </a:spcAft>
            <a:buNone/>
          </a:pPr>
          <a:r>
            <a:rPr lang="da-DK" sz="1400" kern="1200" dirty="0"/>
            <a:t>Der kommer 2 elever på banen af gangen </a:t>
          </a:r>
        </a:p>
        <a:p>
          <a:pPr marL="0" lvl="0" indent="0" algn="l" defTabSz="622300">
            <a:lnSpc>
              <a:spcPct val="100000"/>
            </a:lnSpc>
            <a:spcBef>
              <a:spcPct val="0"/>
            </a:spcBef>
            <a:spcAft>
              <a:spcPct val="35000"/>
            </a:spcAft>
            <a:buNone/>
          </a:pPr>
          <a:r>
            <a:rPr lang="da-DK" sz="1400" b="1" i="1" kern="1200" dirty="0"/>
            <a:t>og undervisere og hjælpere vil være til stede på ridebanen, imens eleverne rider – Her er der mulighed for at blive trukket rundt på hele turen. </a:t>
          </a:r>
          <a:endParaRPr lang="en-US" sz="1400" b="1" i="1" kern="1200" dirty="0"/>
        </a:p>
      </dsp:txBody>
      <dsp:txXfrm>
        <a:off x="1354063" y="2933185"/>
        <a:ext cx="4951486" cy="1172348"/>
      </dsp:txXfrm>
    </dsp:sp>
    <dsp:sp modelId="{52075370-1E71-4DA4-9F32-0D773D8D51A6}">
      <dsp:nvSpPr>
        <dsp:cNvPr id="0" name=""/>
        <dsp:cNvSpPr/>
      </dsp:nvSpPr>
      <dsp:spPr>
        <a:xfrm>
          <a:off x="0" y="4398621"/>
          <a:ext cx="6305550" cy="1172348"/>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02D8DA8-5B73-4F40-9597-17A99405E6FB}">
      <dsp:nvSpPr>
        <dsp:cNvPr id="0" name=""/>
        <dsp:cNvSpPr/>
      </dsp:nvSpPr>
      <dsp:spPr>
        <a:xfrm>
          <a:off x="354635" y="4662400"/>
          <a:ext cx="644791" cy="644791"/>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3D5B245B-91B5-4CED-8630-591D3D012D2B}">
      <dsp:nvSpPr>
        <dsp:cNvPr id="0" name=""/>
        <dsp:cNvSpPr/>
      </dsp:nvSpPr>
      <dsp:spPr>
        <a:xfrm>
          <a:off x="1354063" y="4398621"/>
          <a:ext cx="4951486" cy="1172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4074" tIns="124074" rIns="124074" bIns="124074" numCol="1" spcCol="1270" anchor="ctr" anchorCtr="0">
          <a:noAutofit/>
        </a:bodyPr>
        <a:lstStyle/>
        <a:p>
          <a:pPr marL="0" lvl="0" indent="0" algn="l" defTabSz="622300">
            <a:lnSpc>
              <a:spcPct val="100000"/>
            </a:lnSpc>
            <a:spcBef>
              <a:spcPct val="0"/>
            </a:spcBef>
            <a:spcAft>
              <a:spcPct val="35000"/>
            </a:spcAft>
            <a:buNone/>
          </a:pPr>
          <a:r>
            <a:rPr lang="da-DK" sz="1400" u="none" kern="1200" dirty="0"/>
            <a:t>Dommeren sidder i dommertårnet, og giver point for hver øvelse. </a:t>
          </a:r>
        </a:p>
        <a:p>
          <a:pPr marL="0" lvl="0" indent="0" algn="l" defTabSz="622300">
            <a:lnSpc>
              <a:spcPct val="100000"/>
            </a:lnSpc>
            <a:spcBef>
              <a:spcPct val="0"/>
            </a:spcBef>
            <a:spcAft>
              <a:spcPct val="35000"/>
            </a:spcAft>
            <a:buNone/>
          </a:pPr>
          <a:r>
            <a:rPr lang="da-DK" sz="1400" u="sng" kern="1200" dirty="0"/>
            <a:t>I denne klasse er der præmier til alle deltagerne. </a:t>
          </a:r>
          <a:endParaRPr lang="en-US" sz="1400" kern="1200" dirty="0"/>
        </a:p>
      </dsp:txBody>
      <dsp:txXfrm>
        <a:off x="1354063" y="4398621"/>
        <a:ext cx="4951486" cy="11723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0BF07C-EFA3-40E6-8A6B-0B852B6B987D}">
      <dsp:nvSpPr>
        <dsp:cNvPr id="0" name=""/>
        <dsp:cNvSpPr/>
      </dsp:nvSpPr>
      <dsp:spPr>
        <a:xfrm>
          <a:off x="0" y="4354"/>
          <a:ext cx="6305550" cy="92742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184BC58-A2E1-487D-98E9-09557DF04C5C}">
      <dsp:nvSpPr>
        <dsp:cNvPr id="0" name=""/>
        <dsp:cNvSpPr/>
      </dsp:nvSpPr>
      <dsp:spPr>
        <a:xfrm>
          <a:off x="280547" y="213025"/>
          <a:ext cx="510086" cy="51008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58F9A021-670E-47B9-B442-0D94AD7A20A1}">
      <dsp:nvSpPr>
        <dsp:cNvPr id="0" name=""/>
        <dsp:cNvSpPr/>
      </dsp:nvSpPr>
      <dsp:spPr>
        <a:xfrm>
          <a:off x="1071180" y="4354"/>
          <a:ext cx="5234369" cy="927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53" tIns="98153" rIns="98153" bIns="98153" numCol="1" spcCol="1270" anchor="ctr" anchorCtr="0">
          <a:noAutofit/>
        </a:bodyPr>
        <a:lstStyle/>
        <a:p>
          <a:pPr marL="0" lvl="0" indent="0" algn="l" defTabSz="711200">
            <a:lnSpc>
              <a:spcPct val="100000"/>
            </a:lnSpc>
            <a:spcBef>
              <a:spcPct val="0"/>
            </a:spcBef>
            <a:spcAft>
              <a:spcPct val="35000"/>
            </a:spcAft>
            <a:buNone/>
          </a:pPr>
          <a:r>
            <a:rPr lang="da-DK" sz="1600" kern="1200" dirty="0"/>
            <a:t>LD1 og LD2 er to dressur programmer som øves i undervisningstimerne inden stævnet. </a:t>
          </a:r>
          <a:endParaRPr lang="en-US" sz="1600" kern="1200" dirty="0"/>
        </a:p>
      </dsp:txBody>
      <dsp:txXfrm>
        <a:off x="1071180" y="4354"/>
        <a:ext cx="5234369" cy="927429"/>
      </dsp:txXfrm>
    </dsp:sp>
    <dsp:sp modelId="{30E05AF0-3A46-4365-8580-07B26A8E0293}">
      <dsp:nvSpPr>
        <dsp:cNvPr id="0" name=""/>
        <dsp:cNvSpPr/>
      </dsp:nvSpPr>
      <dsp:spPr>
        <a:xfrm>
          <a:off x="0" y="1163640"/>
          <a:ext cx="6305550" cy="92742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FB6D758-4A35-4FAA-BCC8-851E739021C8}">
      <dsp:nvSpPr>
        <dsp:cNvPr id="0" name=""/>
        <dsp:cNvSpPr/>
      </dsp:nvSpPr>
      <dsp:spPr>
        <a:xfrm>
          <a:off x="280547" y="1372312"/>
          <a:ext cx="510086" cy="5100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44892A6E-2B42-4390-94C6-CE44FB0E84CF}">
      <dsp:nvSpPr>
        <dsp:cNvPr id="0" name=""/>
        <dsp:cNvSpPr/>
      </dsp:nvSpPr>
      <dsp:spPr>
        <a:xfrm>
          <a:off x="1071180" y="1163640"/>
          <a:ext cx="5234369" cy="927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53" tIns="98153" rIns="98153" bIns="98153" numCol="1" spcCol="1270" anchor="ctr" anchorCtr="0">
          <a:noAutofit/>
        </a:bodyPr>
        <a:lstStyle/>
        <a:p>
          <a:pPr marL="0" lvl="0" indent="0" algn="l" defTabSz="711200">
            <a:lnSpc>
              <a:spcPct val="100000"/>
            </a:lnSpc>
            <a:spcBef>
              <a:spcPct val="0"/>
            </a:spcBef>
            <a:spcAft>
              <a:spcPct val="35000"/>
            </a:spcAft>
            <a:buNone/>
          </a:pPr>
          <a:r>
            <a:rPr lang="da-DK" sz="1600" kern="1200" dirty="0"/>
            <a:t>I disse klasser er der kun én elev på banen ad gangen, og eleven skal selv kunne styre hesten rundt på banen.</a:t>
          </a:r>
          <a:endParaRPr lang="en-US" sz="1600" kern="1200" dirty="0"/>
        </a:p>
      </dsp:txBody>
      <dsp:txXfrm>
        <a:off x="1071180" y="1163640"/>
        <a:ext cx="5234369" cy="927429"/>
      </dsp:txXfrm>
    </dsp:sp>
    <dsp:sp modelId="{55124327-61FB-494B-8614-8203BA7903E4}">
      <dsp:nvSpPr>
        <dsp:cNvPr id="0" name=""/>
        <dsp:cNvSpPr/>
      </dsp:nvSpPr>
      <dsp:spPr>
        <a:xfrm>
          <a:off x="0" y="2322927"/>
          <a:ext cx="6305550" cy="92742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BDB772C-B7F6-4886-AF31-C8E87A44C1D1}">
      <dsp:nvSpPr>
        <dsp:cNvPr id="0" name=""/>
        <dsp:cNvSpPr/>
      </dsp:nvSpPr>
      <dsp:spPr>
        <a:xfrm>
          <a:off x="280547" y="2531598"/>
          <a:ext cx="510086" cy="5100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33DC5C5F-E06D-40A9-89A4-44F86D021BAB}">
      <dsp:nvSpPr>
        <dsp:cNvPr id="0" name=""/>
        <dsp:cNvSpPr/>
      </dsp:nvSpPr>
      <dsp:spPr>
        <a:xfrm>
          <a:off x="1071180" y="2322927"/>
          <a:ext cx="5234369" cy="927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53" tIns="98153" rIns="98153" bIns="98153" numCol="1" spcCol="1270" anchor="ctr" anchorCtr="0">
          <a:noAutofit/>
        </a:bodyPr>
        <a:lstStyle/>
        <a:p>
          <a:pPr marL="0" lvl="0" indent="0" algn="l" defTabSz="711200">
            <a:lnSpc>
              <a:spcPct val="100000"/>
            </a:lnSpc>
            <a:spcBef>
              <a:spcPct val="0"/>
            </a:spcBef>
            <a:spcAft>
              <a:spcPct val="35000"/>
            </a:spcAft>
            <a:buNone/>
          </a:pPr>
          <a:r>
            <a:rPr lang="da-DK" sz="1600" kern="1200" dirty="0"/>
            <a:t>Dommeren sidder i dommertårnet, og udfylder en ”kritik” og uddeler point.</a:t>
          </a:r>
          <a:endParaRPr lang="en-US" sz="1600" kern="1200" dirty="0"/>
        </a:p>
      </dsp:txBody>
      <dsp:txXfrm>
        <a:off x="1071180" y="2322927"/>
        <a:ext cx="5234369" cy="927429"/>
      </dsp:txXfrm>
    </dsp:sp>
    <dsp:sp modelId="{6BF80EDE-F14C-400D-9733-434B1B6FC0BE}">
      <dsp:nvSpPr>
        <dsp:cNvPr id="0" name=""/>
        <dsp:cNvSpPr/>
      </dsp:nvSpPr>
      <dsp:spPr>
        <a:xfrm>
          <a:off x="0" y="3482213"/>
          <a:ext cx="6305550" cy="92742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0626044-7909-4618-92E2-DAC558828493}">
      <dsp:nvSpPr>
        <dsp:cNvPr id="0" name=""/>
        <dsp:cNvSpPr/>
      </dsp:nvSpPr>
      <dsp:spPr>
        <a:xfrm>
          <a:off x="280547" y="3690885"/>
          <a:ext cx="510086" cy="51008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58FBC3E4-FA1C-47E1-83D4-25DC45119B55}">
      <dsp:nvSpPr>
        <dsp:cNvPr id="0" name=""/>
        <dsp:cNvSpPr/>
      </dsp:nvSpPr>
      <dsp:spPr>
        <a:xfrm>
          <a:off x="1071180" y="3482213"/>
          <a:ext cx="5234369" cy="927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53" tIns="98153" rIns="98153" bIns="98153" numCol="1" spcCol="1270" anchor="ctr" anchorCtr="0">
          <a:noAutofit/>
        </a:bodyPr>
        <a:lstStyle/>
        <a:p>
          <a:pPr marL="0" lvl="0" indent="0" algn="l" defTabSz="711200">
            <a:lnSpc>
              <a:spcPct val="100000"/>
            </a:lnSpc>
            <a:spcBef>
              <a:spcPct val="0"/>
            </a:spcBef>
            <a:spcAft>
              <a:spcPct val="35000"/>
            </a:spcAft>
            <a:buNone/>
          </a:pPr>
          <a:r>
            <a:rPr lang="da-DK" sz="1600" kern="1200" dirty="0"/>
            <a:t>Man må gerne få en med på banen, som kan råbe enten LD1 eller LD2 op. – Klubbens undervisere plejer at råbe banerne op, for de elever som ønsker det. </a:t>
          </a:r>
          <a:endParaRPr lang="en-US" sz="1600" kern="1200" dirty="0"/>
        </a:p>
      </dsp:txBody>
      <dsp:txXfrm>
        <a:off x="1071180" y="3482213"/>
        <a:ext cx="5234369" cy="927429"/>
      </dsp:txXfrm>
    </dsp:sp>
    <dsp:sp modelId="{FF9E0F08-06E0-4EB2-B99B-F5EB29A8C35A}">
      <dsp:nvSpPr>
        <dsp:cNvPr id="0" name=""/>
        <dsp:cNvSpPr/>
      </dsp:nvSpPr>
      <dsp:spPr>
        <a:xfrm>
          <a:off x="0" y="4641500"/>
          <a:ext cx="6305550" cy="927429"/>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3D2CDC7-C71C-4E86-AA74-FDA66C31AF2E}">
      <dsp:nvSpPr>
        <dsp:cNvPr id="0" name=""/>
        <dsp:cNvSpPr/>
      </dsp:nvSpPr>
      <dsp:spPr>
        <a:xfrm>
          <a:off x="280547" y="4850172"/>
          <a:ext cx="510086" cy="51008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a:outerShdw blurRad="38100" dist="25400" dir="5400000" algn="ctr" rotWithShape="0">
            <a:srgbClr val="000000">
              <a:alpha val="25000"/>
            </a:srgbClr>
          </a:outerShdw>
        </a:effectLst>
      </dsp:spPr>
      <dsp:style>
        <a:lnRef idx="0">
          <a:scrgbClr r="0" g="0" b="0"/>
        </a:lnRef>
        <a:fillRef idx="3">
          <a:scrgbClr r="0" g="0" b="0"/>
        </a:fillRef>
        <a:effectRef idx="3">
          <a:scrgbClr r="0" g="0" b="0"/>
        </a:effectRef>
        <a:fontRef idx="minor">
          <a:schemeClr val="lt1"/>
        </a:fontRef>
      </dsp:style>
    </dsp:sp>
    <dsp:sp modelId="{093E467C-888E-42DF-A4DB-010B6DDAD084}">
      <dsp:nvSpPr>
        <dsp:cNvPr id="0" name=""/>
        <dsp:cNvSpPr/>
      </dsp:nvSpPr>
      <dsp:spPr>
        <a:xfrm>
          <a:off x="1071180" y="4641500"/>
          <a:ext cx="5234369" cy="9274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153" tIns="98153" rIns="98153" bIns="98153" numCol="1" spcCol="1270" anchor="ctr" anchorCtr="0">
          <a:noAutofit/>
        </a:bodyPr>
        <a:lstStyle/>
        <a:p>
          <a:pPr marL="0" lvl="0" indent="0" algn="l" defTabSz="711200">
            <a:lnSpc>
              <a:spcPct val="100000"/>
            </a:lnSpc>
            <a:spcBef>
              <a:spcPct val="0"/>
            </a:spcBef>
            <a:spcAft>
              <a:spcPct val="35000"/>
            </a:spcAft>
            <a:buNone/>
          </a:pPr>
          <a:r>
            <a:rPr lang="da-DK" sz="1600" kern="1200"/>
            <a:t>Der er præmier til alle som rider til over 60 %</a:t>
          </a:r>
          <a:endParaRPr lang="en-US" sz="1600" kern="1200"/>
        </a:p>
      </dsp:txBody>
      <dsp:txXfrm>
        <a:off x="1071180" y="4641500"/>
        <a:ext cx="5234369" cy="92742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da-DK"/>
              <a:t>Klik for at redigere titeltypografien i masteren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5/3/2020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‹nr.›</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fsnitsoverskrif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5/3/2020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‹nr.›</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5/3/2020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257300" y="2909102"/>
            <a:ext cx="4800600" cy="299639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633864" y="2909102"/>
            <a:ext cx="4800600" cy="299639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5/3/2020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5/3/2020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5/3/2020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dhold med billedteks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da-DK"/>
              <a:t>Klik for at redigere titeltypografien i masteren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5/3/2020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‹nr.›</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lede med billedteks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5/3/2020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5/3/2020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‹nr.›</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1E9C4-ADFE-4B46-A7BD-17C8BA6AB847}"/>
              </a:ext>
            </a:extLst>
          </p:cNvPr>
          <p:cNvSpPr>
            <a:spLocks noGrp="1"/>
          </p:cNvSpPr>
          <p:nvPr>
            <p:ph type="ctrTitle"/>
          </p:nvPr>
        </p:nvSpPr>
        <p:spPr/>
        <p:txBody>
          <a:bodyPr/>
          <a:lstStyle/>
          <a:p>
            <a:r>
              <a:rPr lang="da-DK" dirty="0"/>
              <a:t>Modul 5</a:t>
            </a:r>
          </a:p>
        </p:txBody>
      </p:sp>
      <p:sp>
        <p:nvSpPr>
          <p:cNvPr id="3" name="Undertitel 2">
            <a:extLst>
              <a:ext uri="{FF2B5EF4-FFF2-40B4-BE49-F238E27FC236}">
                <a16:creationId xmlns:a16="http://schemas.microsoft.com/office/drawing/2014/main" id="{70552CAD-B4AB-4A79-B008-8A134569A6C2}"/>
              </a:ext>
            </a:extLst>
          </p:cNvPr>
          <p:cNvSpPr>
            <a:spLocks noGrp="1"/>
          </p:cNvSpPr>
          <p:nvPr>
            <p:ph type="subTitle" idx="1"/>
          </p:nvPr>
        </p:nvSpPr>
        <p:spPr>
          <a:xfrm>
            <a:off x="1313188" y="3938519"/>
            <a:ext cx="9565623" cy="742279"/>
          </a:xfrm>
        </p:spPr>
        <p:txBody>
          <a:bodyPr>
            <a:normAutofit/>
          </a:bodyPr>
          <a:lstStyle/>
          <a:p>
            <a:r>
              <a:rPr lang="da-DK" sz="1800" dirty="0"/>
              <a:t>Stævne-parat – Niveau 1</a:t>
            </a:r>
          </a:p>
        </p:txBody>
      </p:sp>
      <p:pic>
        <p:nvPicPr>
          <p:cNvPr id="4" name="Billede 3">
            <a:extLst>
              <a:ext uri="{FF2B5EF4-FFF2-40B4-BE49-F238E27FC236}">
                <a16:creationId xmlns:a16="http://schemas.microsoft.com/office/drawing/2014/main" id="{1EE022F4-422B-4AC3-963E-4F7EAA7E46B4}"/>
              </a:ext>
            </a:extLst>
          </p:cNvPr>
          <p:cNvPicPr>
            <a:picLocks noChangeAspect="1"/>
          </p:cNvPicPr>
          <p:nvPr/>
        </p:nvPicPr>
        <p:blipFill>
          <a:blip r:embed="rId2"/>
          <a:stretch>
            <a:fillRect/>
          </a:stretch>
        </p:blipFill>
        <p:spPr>
          <a:xfrm>
            <a:off x="-204796" y="2394600"/>
            <a:ext cx="2566638" cy="4572396"/>
          </a:xfrm>
          <a:prstGeom prst="rect">
            <a:avLst/>
          </a:prstGeom>
        </p:spPr>
      </p:pic>
    </p:spTree>
    <p:extLst>
      <p:ext uri="{BB962C8B-B14F-4D97-AF65-F5344CB8AC3E}">
        <p14:creationId xmlns:p14="http://schemas.microsoft.com/office/powerpoint/2010/main" val="22767707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FCDB513F-8F97-4530-BA6C-429AA6639EDD}"/>
              </a:ext>
            </a:extLst>
          </p:cNvPr>
          <p:cNvSpPr>
            <a:spLocks noGrp="1"/>
          </p:cNvSpPr>
          <p:nvPr>
            <p:ph type="title"/>
          </p:nvPr>
        </p:nvSpPr>
        <p:spPr>
          <a:xfrm>
            <a:off x="8050787" y="482321"/>
            <a:ext cx="3656581" cy="5571625"/>
          </a:xfrm>
        </p:spPr>
        <p:txBody>
          <a:bodyPr anchor="ctr">
            <a:normAutofit/>
          </a:bodyPr>
          <a:lstStyle/>
          <a:p>
            <a:pPr algn="ctr"/>
            <a:r>
              <a:rPr lang="da-DK" sz="3600" dirty="0"/>
              <a:t>Dressur programmerne</a:t>
            </a:r>
            <a:br>
              <a:rPr lang="da-DK" dirty="0"/>
            </a:br>
            <a:br>
              <a:rPr lang="da-DK" dirty="0"/>
            </a:br>
            <a:r>
              <a:rPr lang="da-DK" dirty="0"/>
              <a:t>LD1 og LD2</a:t>
            </a:r>
          </a:p>
        </p:txBody>
      </p:sp>
      <p:sp>
        <p:nvSpPr>
          <p:cNvPr id="12"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Pladsholder til indhold 2">
            <a:extLst>
              <a:ext uri="{FF2B5EF4-FFF2-40B4-BE49-F238E27FC236}">
                <a16:creationId xmlns:a16="http://schemas.microsoft.com/office/drawing/2014/main" id="{06541A14-F3DE-483C-9D9D-74590C5A0C51}"/>
              </a:ext>
            </a:extLst>
          </p:cNvPr>
          <p:cNvGraphicFramePr>
            <a:graphicFrameLocks noGrp="1"/>
          </p:cNvGraphicFramePr>
          <p:nvPr>
            <p:ph idx="1"/>
            <p:extLst>
              <p:ext uri="{D42A27DB-BD31-4B8C-83A1-F6EECF244321}">
                <p14:modId xmlns:p14="http://schemas.microsoft.com/office/powerpoint/2010/main" val="1240103756"/>
              </p:ext>
            </p:extLst>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2904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2" name="Freeform 6">
            <a:extLst>
              <a:ext uri="{FF2B5EF4-FFF2-40B4-BE49-F238E27FC236}">
                <a16:creationId xmlns:a16="http://schemas.microsoft.com/office/drawing/2014/main" id="{41FD8A63-3109-4B9D-BE1D-547B2C55AE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3" name="Pladsholder til indhold 2">
            <a:extLst>
              <a:ext uri="{FF2B5EF4-FFF2-40B4-BE49-F238E27FC236}">
                <a16:creationId xmlns:a16="http://schemas.microsoft.com/office/drawing/2014/main" id="{0ED052ED-EFA7-4F62-A348-E9AF01C4CE50}"/>
              </a:ext>
            </a:extLst>
          </p:cNvPr>
          <p:cNvSpPr>
            <a:spLocks noGrp="1"/>
          </p:cNvSpPr>
          <p:nvPr>
            <p:ph idx="1"/>
          </p:nvPr>
        </p:nvSpPr>
        <p:spPr>
          <a:xfrm>
            <a:off x="1251678" y="184826"/>
            <a:ext cx="5214177" cy="6585625"/>
          </a:xfrm>
        </p:spPr>
        <p:txBody>
          <a:bodyPr>
            <a:normAutofit fontScale="92500" lnSpcReduction="10000"/>
          </a:bodyPr>
          <a:lstStyle/>
          <a:p>
            <a:pPr marL="0" indent="0">
              <a:lnSpc>
                <a:spcPct val="100000"/>
              </a:lnSpc>
              <a:buNone/>
            </a:pPr>
            <a:r>
              <a:rPr lang="da-DK" sz="2400" b="1" dirty="0"/>
              <a:t>Øvelser i dressurprogrammerne LD1 og LD2</a:t>
            </a:r>
          </a:p>
          <a:p>
            <a:pPr marL="0" indent="0">
              <a:lnSpc>
                <a:spcPct val="100000"/>
              </a:lnSpc>
              <a:buNone/>
            </a:pPr>
            <a:endParaRPr lang="da-DK" sz="2400" dirty="0"/>
          </a:p>
          <a:p>
            <a:pPr lvl="1">
              <a:lnSpc>
                <a:spcPct val="100000"/>
              </a:lnSpc>
            </a:pPr>
            <a:r>
              <a:rPr lang="da-DK" sz="2400" dirty="0"/>
              <a:t>Skridt</a:t>
            </a:r>
          </a:p>
          <a:p>
            <a:pPr lvl="1">
              <a:lnSpc>
                <a:spcPct val="100000"/>
              </a:lnSpc>
            </a:pPr>
            <a:r>
              <a:rPr lang="da-DK" sz="2400" dirty="0"/>
              <a:t>Trav</a:t>
            </a:r>
          </a:p>
          <a:p>
            <a:pPr lvl="1">
              <a:lnSpc>
                <a:spcPct val="100000"/>
              </a:lnSpc>
            </a:pPr>
            <a:r>
              <a:rPr lang="da-DK" sz="2400" dirty="0"/>
              <a:t>Ride op ad midterlinjen</a:t>
            </a:r>
          </a:p>
          <a:p>
            <a:pPr lvl="1">
              <a:lnSpc>
                <a:spcPct val="100000"/>
              </a:lnSpc>
            </a:pPr>
            <a:r>
              <a:rPr lang="da-DK" sz="2400" dirty="0"/>
              <a:t>20 meter volter</a:t>
            </a:r>
          </a:p>
          <a:p>
            <a:pPr lvl="1">
              <a:lnSpc>
                <a:spcPct val="100000"/>
              </a:lnSpc>
            </a:pPr>
            <a:r>
              <a:rPr lang="da-DK" sz="2400" dirty="0"/>
              <a:t>Skråt igennem </a:t>
            </a:r>
          </a:p>
          <a:p>
            <a:pPr lvl="1">
              <a:lnSpc>
                <a:spcPct val="100000"/>
              </a:lnSpc>
            </a:pPr>
            <a:r>
              <a:rPr lang="da-DK" sz="2400" dirty="0"/>
              <a:t>Slangegang på to buer</a:t>
            </a:r>
          </a:p>
          <a:p>
            <a:pPr lvl="1">
              <a:lnSpc>
                <a:spcPct val="100000"/>
              </a:lnSpc>
            </a:pPr>
            <a:endParaRPr lang="da-DK" sz="2400" dirty="0"/>
          </a:p>
          <a:p>
            <a:pPr marL="457200" lvl="1" indent="0">
              <a:lnSpc>
                <a:spcPct val="100000"/>
              </a:lnSpc>
              <a:buNone/>
            </a:pPr>
            <a:r>
              <a:rPr lang="da-DK" sz="2400" b="1" dirty="0"/>
              <a:t>*OBS* </a:t>
            </a:r>
            <a:r>
              <a:rPr lang="da-DK" sz="2400" dirty="0"/>
              <a:t>Programmerne ligner meget hinanden. Forskellen på disse to er,  at man skal viser flere overgange og overstående øvelser i LD2 programmet. </a:t>
            </a:r>
          </a:p>
          <a:p>
            <a:pPr marL="457200" lvl="1" indent="0">
              <a:lnSpc>
                <a:spcPct val="100000"/>
              </a:lnSpc>
              <a:buNone/>
            </a:pPr>
            <a:r>
              <a:rPr lang="da-DK" sz="2400" i="1" u="sng" dirty="0"/>
              <a:t>Overgange</a:t>
            </a:r>
            <a:r>
              <a:rPr lang="da-DK" sz="2400" dirty="0"/>
              <a:t> = vise at man kan sætte hesten i trav fra skridt, og fra skridt til trav. </a:t>
            </a:r>
          </a:p>
        </p:txBody>
      </p:sp>
      <p:sp>
        <p:nvSpPr>
          <p:cNvPr id="193" name="Freeform: Shape 192">
            <a:extLst>
              <a:ext uri="{FF2B5EF4-FFF2-40B4-BE49-F238E27FC236}">
                <a16:creationId xmlns:a16="http://schemas.microsoft.com/office/drawing/2014/main" id="{7E55F7E8-4E35-41F7-85E6-11F428C92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0103" y="3643290"/>
            <a:ext cx="2659897" cy="2656669"/>
          </a:xfrm>
          <a:custGeom>
            <a:avLst/>
            <a:gdLst>
              <a:gd name="connsiteX0" fmla="*/ 1191120 w 2382239"/>
              <a:gd name="connsiteY0" fmla="*/ 0 h 2379348"/>
              <a:gd name="connsiteX1" fmla="*/ 1214234 w 2382239"/>
              <a:gd name="connsiteY1" fmla="*/ 2167 h 2379348"/>
              <a:gd name="connsiteX2" fmla="*/ 1236626 w 2382239"/>
              <a:gd name="connsiteY2" fmla="*/ 7945 h 2379348"/>
              <a:gd name="connsiteX3" fmla="*/ 1258295 w 2382239"/>
              <a:gd name="connsiteY3" fmla="*/ 16614 h 2379348"/>
              <a:gd name="connsiteX4" fmla="*/ 1280688 w 2382239"/>
              <a:gd name="connsiteY4" fmla="*/ 27448 h 2379348"/>
              <a:gd name="connsiteX5" fmla="*/ 1301636 w 2382239"/>
              <a:gd name="connsiteY5" fmla="*/ 39728 h 2379348"/>
              <a:gd name="connsiteX6" fmla="*/ 1323306 w 2382239"/>
              <a:gd name="connsiteY6" fmla="*/ 52730 h 2379348"/>
              <a:gd name="connsiteX7" fmla="*/ 1344976 w 2382239"/>
              <a:gd name="connsiteY7" fmla="*/ 64286 h 2379348"/>
              <a:gd name="connsiteX8" fmla="*/ 1366645 w 2382239"/>
              <a:gd name="connsiteY8" fmla="*/ 75843 h 2379348"/>
              <a:gd name="connsiteX9" fmla="*/ 1388314 w 2382239"/>
              <a:gd name="connsiteY9" fmla="*/ 84511 h 2379348"/>
              <a:gd name="connsiteX10" fmla="*/ 1410708 w 2382239"/>
              <a:gd name="connsiteY10" fmla="*/ 90291 h 2379348"/>
              <a:gd name="connsiteX11" fmla="*/ 1433100 w 2382239"/>
              <a:gd name="connsiteY11" fmla="*/ 93180 h 2379348"/>
              <a:gd name="connsiteX12" fmla="*/ 1456937 w 2382239"/>
              <a:gd name="connsiteY12" fmla="*/ 93180 h 2379348"/>
              <a:gd name="connsiteX13" fmla="*/ 1481496 w 2382239"/>
              <a:gd name="connsiteY13" fmla="*/ 91736 h 2379348"/>
              <a:gd name="connsiteX14" fmla="*/ 1506054 w 2382239"/>
              <a:gd name="connsiteY14" fmla="*/ 88846 h 2379348"/>
              <a:gd name="connsiteX15" fmla="*/ 1530613 w 2382239"/>
              <a:gd name="connsiteY15" fmla="*/ 85235 h 2379348"/>
              <a:gd name="connsiteX16" fmla="*/ 1555174 w 2382239"/>
              <a:gd name="connsiteY16" fmla="*/ 82345 h 2379348"/>
              <a:gd name="connsiteX17" fmla="*/ 1579732 w 2382239"/>
              <a:gd name="connsiteY17" fmla="*/ 80177 h 2379348"/>
              <a:gd name="connsiteX18" fmla="*/ 1602848 w 2382239"/>
              <a:gd name="connsiteY18" fmla="*/ 80900 h 2379348"/>
              <a:gd name="connsiteX19" fmla="*/ 1625240 w 2382239"/>
              <a:gd name="connsiteY19" fmla="*/ 83790 h 2379348"/>
              <a:gd name="connsiteX20" fmla="*/ 1646909 w 2382239"/>
              <a:gd name="connsiteY20" fmla="*/ 90291 h 2379348"/>
              <a:gd name="connsiteX21" fmla="*/ 1664967 w 2382239"/>
              <a:gd name="connsiteY21" fmla="*/ 99681 h 2379348"/>
              <a:gd name="connsiteX22" fmla="*/ 1682303 w 2382239"/>
              <a:gd name="connsiteY22" fmla="*/ 111961 h 2379348"/>
              <a:gd name="connsiteX23" fmla="*/ 1697472 w 2382239"/>
              <a:gd name="connsiteY23" fmla="*/ 126407 h 2379348"/>
              <a:gd name="connsiteX24" fmla="*/ 1712642 w 2382239"/>
              <a:gd name="connsiteY24" fmla="*/ 143020 h 2379348"/>
              <a:gd name="connsiteX25" fmla="*/ 1726365 w 2382239"/>
              <a:gd name="connsiteY25" fmla="*/ 160356 h 2379348"/>
              <a:gd name="connsiteX26" fmla="*/ 1740089 w 2382239"/>
              <a:gd name="connsiteY26" fmla="*/ 178415 h 2379348"/>
              <a:gd name="connsiteX27" fmla="*/ 1753813 w 2382239"/>
              <a:gd name="connsiteY27" fmla="*/ 196473 h 2379348"/>
              <a:gd name="connsiteX28" fmla="*/ 1767538 w 2382239"/>
              <a:gd name="connsiteY28" fmla="*/ 213809 h 2379348"/>
              <a:gd name="connsiteX29" fmla="*/ 1781985 w 2382239"/>
              <a:gd name="connsiteY29" fmla="*/ 230422 h 2379348"/>
              <a:gd name="connsiteX30" fmla="*/ 1798597 w 2382239"/>
              <a:gd name="connsiteY30" fmla="*/ 244869 h 2379348"/>
              <a:gd name="connsiteX31" fmla="*/ 1814488 w 2382239"/>
              <a:gd name="connsiteY31" fmla="*/ 257872 h 2379348"/>
              <a:gd name="connsiteX32" fmla="*/ 1832548 w 2382239"/>
              <a:gd name="connsiteY32" fmla="*/ 267983 h 2379348"/>
              <a:gd name="connsiteX33" fmla="*/ 1852050 w 2382239"/>
              <a:gd name="connsiteY33" fmla="*/ 276652 h 2379348"/>
              <a:gd name="connsiteX34" fmla="*/ 1872998 w 2382239"/>
              <a:gd name="connsiteY34" fmla="*/ 283874 h 2379348"/>
              <a:gd name="connsiteX35" fmla="*/ 1894668 w 2382239"/>
              <a:gd name="connsiteY35" fmla="*/ 290375 h 2379348"/>
              <a:gd name="connsiteX36" fmla="*/ 1916337 w 2382239"/>
              <a:gd name="connsiteY36" fmla="*/ 296154 h 2379348"/>
              <a:gd name="connsiteX37" fmla="*/ 1938730 w 2382239"/>
              <a:gd name="connsiteY37" fmla="*/ 301932 h 2379348"/>
              <a:gd name="connsiteX38" fmla="*/ 1959676 w 2382239"/>
              <a:gd name="connsiteY38" fmla="*/ 308434 h 2379348"/>
              <a:gd name="connsiteX39" fmla="*/ 1980625 w 2382239"/>
              <a:gd name="connsiteY39" fmla="*/ 315657 h 2379348"/>
              <a:gd name="connsiteX40" fmla="*/ 2000127 w 2382239"/>
              <a:gd name="connsiteY40" fmla="*/ 324326 h 2379348"/>
              <a:gd name="connsiteX41" fmla="*/ 2017462 w 2382239"/>
              <a:gd name="connsiteY41" fmla="*/ 335160 h 2379348"/>
              <a:gd name="connsiteX42" fmla="*/ 2033355 w 2382239"/>
              <a:gd name="connsiteY42" fmla="*/ 348161 h 2379348"/>
              <a:gd name="connsiteX43" fmla="*/ 2046356 w 2382239"/>
              <a:gd name="connsiteY43" fmla="*/ 364053 h 2379348"/>
              <a:gd name="connsiteX44" fmla="*/ 2057192 w 2382239"/>
              <a:gd name="connsiteY44" fmla="*/ 381389 h 2379348"/>
              <a:gd name="connsiteX45" fmla="*/ 2065860 w 2382239"/>
              <a:gd name="connsiteY45" fmla="*/ 400892 h 2379348"/>
              <a:gd name="connsiteX46" fmla="*/ 2073083 w 2382239"/>
              <a:gd name="connsiteY46" fmla="*/ 421840 h 2379348"/>
              <a:gd name="connsiteX47" fmla="*/ 2079584 w 2382239"/>
              <a:gd name="connsiteY47" fmla="*/ 442787 h 2379348"/>
              <a:gd name="connsiteX48" fmla="*/ 2085362 w 2382239"/>
              <a:gd name="connsiteY48" fmla="*/ 465180 h 2379348"/>
              <a:gd name="connsiteX49" fmla="*/ 2091141 w 2382239"/>
              <a:gd name="connsiteY49" fmla="*/ 486848 h 2379348"/>
              <a:gd name="connsiteX50" fmla="*/ 2097642 w 2382239"/>
              <a:gd name="connsiteY50" fmla="*/ 508518 h 2379348"/>
              <a:gd name="connsiteX51" fmla="*/ 2104864 w 2382239"/>
              <a:gd name="connsiteY51" fmla="*/ 529467 h 2379348"/>
              <a:gd name="connsiteX52" fmla="*/ 2113533 w 2382239"/>
              <a:gd name="connsiteY52" fmla="*/ 548969 h 2379348"/>
              <a:gd name="connsiteX53" fmla="*/ 2123646 w 2382239"/>
              <a:gd name="connsiteY53" fmla="*/ 567027 h 2379348"/>
              <a:gd name="connsiteX54" fmla="*/ 2136647 w 2382239"/>
              <a:gd name="connsiteY54" fmla="*/ 582919 h 2379348"/>
              <a:gd name="connsiteX55" fmla="*/ 2151094 w 2382239"/>
              <a:gd name="connsiteY55" fmla="*/ 599533 h 2379348"/>
              <a:gd name="connsiteX56" fmla="*/ 2167708 w 2382239"/>
              <a:gd name="connsiteY56" fmla="*/ 613978 h 2379348"/>
              <a:gd name="connsiteX57" fmla="*/ 2185766 w 2382239"/>
              <a:gd name="connsiteY57" fmla="*/ 627703 h 2379348"/>
              <a:gd name="connsiteX58" fmla="*/ 2203825 w 2382239"/>
              <a:gd name="connsiteY58" fmla="*/ 641428 h 2379348"/>
              <a:gd name="connsiteX59" fmla="*/ 2221882 w 2382239"/>
              <a:gd name="connsiteY59" fmla="*/ 655151 h 2379348"/>
              <a:gd name="connsiteX60" fmla="*/ 2239217 w 2382239"/>
              <a:gd name="connsiteY60" fmla="*/ 668876 h 2379348"/>
              <a:gd name="connsiteX61" fmla="*/ 2255831 w 2382239"/>
              <a:gd name="connsiteY61" fmla="*/ 684045 h 2379348"/>
              <a:gd name="connsiteX62" fmla="*/ 2270279 w 2382239"/>
              <a:gd name="connsiteY62" fmla="*/ 699214 h 2379348"/>
              <a:gd name="connsiteX63" fmla="*/ 2282557 w 2382239"/>
              <a:gd name="connsiteY63" fmla="*/ 716549 h 2379348"/>
              <a:gd name="connsiteX64" fmla="*/ 2291948 w 2382239"/>
              <a:gd name="connsiteY64" fmla="*/ 734607 h 2379348"/>
              <a:gd name="connsiteX65" fmla="*/ 2298449 w 2382239"/>
              <a:gd name="connsiteY65" fmla="*/ 756277 h 2379348"/>
              <a:gd name="connsiteX66" fmla="*/ 2301338 w 2382239"/>
              <a:gd name="connsiteY66" fmla="*/ 778669 h 2379348"/>
              <a:gd name="connsiteX67" fmla="*/ 2302061 w 2382239"/>
              <a:gd name="connsiteY67" fmla="*/ 801784 h 2379348"/>
              <a:gd name="connsiteX68" fmla="*/ 2299892 w 2382239"/>
              <a:gd name="connsiteY68" fmla="*/ 826342 h 2379348"/>
              <a:gd name="connsiteX69" fmla="*/ 2297005 w 2382239"/>
              <a:gd name="connsiteY69" fmla="*/ 850902 h 2379348"/>
              <a:gd name="connsiteX70" fmla="*/ 2293393 w 2382239"/>
              <a:gd name="connsiteY70" fmla="*/ 875463 h 2379348"/>
              <a:gd name="connsiteX71" fmla="*/ 2290504 w 2382239"/>
              <a:gd name="connsiteY71" fmla="*/ 900020 h 2379348"/>
              <a:gd name="connsiteX72" fmla="*/ 2289058 w 2382239"/>
              <a:gd name="connsiteY72" fmla="*/ 924580 h 2379348"/>
              <a:gd name="connsiteX73" fmla="*/ 2289058 w 2382239"/>
              <a:gd name="connsiteY73" fmla="*/ 948417 h 2379348"/>
              <a:gd name="connsiteX74" fmla="*/ 2291948 w 2382239"/>
              <a:gd name="connsiteY74" fmla="*/ 970809 h 2379348"/>
              <a:gd name="connsiteX75" fmla="*/ 2297726 w 2382239"/>
              <a:gd name="connsiteY75" fmla="*/ 993201 h 2379348"/>
              <a:gd name="connsiteX76" fmla="*/ 2306394 w 2382239"/>
              <a:gd name="connsiteY76" fmla="*/ 1014149 h 2379348"/>
              <a:gd name="connsiteX77" fmla="*/ 2317230 w 2382239"/>
              <a:gd name="connsiteY77" fmla="*/ 1035818 h 2379348"/>
              <a:gd name="connsiteX78" fmla="*/ 2329510 w 2382239"/>
              <a:gd name="connsiteY78" fmla="*/ 1057488 h 2379348"/>
              <a:gd name="connsiteX79" fmla="*/ 2342510 w 2382239"/>
              <a:gd name="connsiteY79" fmla="*/ 1079159 h 2379348"/>
              <a:gd name="connsiteX80" fmla="*/ 2354790 w 2382239"/>
              <a:gd name="connsiteY80" fmla="*/ 1100106 h 2379348"/>
              <a:gd name="connsiteX81" fmla="*/ 2365626 w 2382239"/>
              <a:gd name="connsiteY81" fmla="*/ 1122498 h 2379348"/>
              <a:gd name="connsiteX82" fmla="*/ 2374293 w 2382239"/>
              <a:gd name="connsiteY82" fmla="*/ 1144168 h 2379348"/>
              <a:gd name="connsiteX83" fmla="*/ 2380072 w 2382239"/>
              <a:gd name="connsiteY83" fmla="*/ 1166560 h 2379348"/>
              <a:gd name="connsiteX84" fmla="*/ 2382239 w 2382239"/>
              <a:gd name="connsiteY84" fmla="*/ 1189674 h 2379348"/>
              <a:gd name="connsiteX85" fmla="*/ 2380072 w 2382239"/>
              <a:gd name="connsiteY85" fmla="*/ 1212788 h 2379348"/>
              <a:gd name="connsiteX86" fmla="*/ 2374293 w 2382239"/>
              <a:gd name="connsiteY86" fmla="*/ 1235180 h 2379348"/>
              <a:gd name="connsiteX87" fmla="*/ 2365626 w 2382239"/>
              <a:gd name="connsiteY87" fmla="*/ 1256851 h 2379348"/>
              <a:gd name="connsiteX88" fmla="*/ 2354790 w 2382239"/>
              <a:gd name="connsiteY88" fmla="*/ 1279242 h 2379348"/>
              <a:gd name="connsiteX89" fmla="*/ 2342510 w 2382239"/>
              <a:gd name="connsiteY89" fmla="*/ 1300191 h 2379348"/>
              <a:gd name="connsiteX90" fmla="*/ 2329510 w 2382239"/>
              <a:gd name="connsiteY90" fmla="*/ 1321861 h 2379348"/>
              <a:gd name="connsiteX91" fmla="*/ 2317230 w 2382239"/>
              <a:gd name="connsiteY91" fmla="*/ 1343531 h 2379348"/>
              <a:gd name="connsiteX92" fmla="*/ 2306394 w 2382239"/>
              <a:gd name="connsiteY92" fmla="*/ 1365200 h 2379348"/>
              <a:gd name="connsiteX93" fmla="*/ 2297726 w 2382239"/>
              <a:gd name="connsiteY93" fmla="*/ 1386147 h 2379348"/>
              <a:gd name="connsiteX94" fmla="*/ 2291948 w 2382239"/>
              <a:gd name="connsiteY94" fmla="*/ 1408541 h 2379348"/>
              <a:gd name="connsiteX95" fmla="*/ 2289058 w 2382239"/>
              <a:gd name="connsiteY95" fmla="*/ 1430932 h 2379348"/>
              <a:gd name="connsiteX96" fmla="*/ 2289058 w 2382239"/>
              <a:gd name="connsiteY96" fmla="*/ 1454768 h 2379348"/>
              <a:gd name="connsiteX97" fmla="*/ 2290504 w 2382239"/>
              <a:gd name="connsiteY97" fmla="*/ 1479327 h 2379348"/>
              <a:gd name="connsiteX98" fmla="*/ 2293393 w 2382239"/>
              <a:gd name="connsiteY98" fmla="*/ 1503887 h 2379348"/>
              <a:gd name="connsiteX99" fmla="*/ 2297005 w 2382239"/>
              <a:gd name="connsiteY99" fmla="*/ 1528446 h 2379348"/>
              <a:gd name="connsiteX100" fmla="*/ 2299892 w 2382239"/>
              <a:gd name="connsiteY100" fmla="*/ 1553006 h 2379348"/>
              <a:gd name="connsiteX101" fmla="*/ 2302061 w 2382239"/>
              <a:gd name="connsiteY101" fmla="*/ 1577564 h 2379348"/>
              <a:gd name="connsiteX102" fmla="*/ 2301338 w 2382239"/>
              <a:gd name="connsiteY102" fmla="*/ 1600679 h 2379348"/>
              <a:gd name="connsiteX103" fmla="*/ 2298449 w 2382239"/>
              <a:gd name="connsiteY103" fmla="*/ 1623072 h 2379348"/>
              <a:gd name="connsiteX104" fmla="*/ 2291948 w 2382239"/>
              <a:gd name="connsiteY104" fmla="*/ 1644741 h 2379348"/>
              <a:gd name="connsiteX105" fmla="*/ 2282557 w 2382239"/>
              <a:gd name="connsiteY105" fmla="*/ 1662799 h 2379348"/>
              <a:gd name="connsiteX106" fmla="*/ 2270279 w 2382239"/>
              <a:gd name="connsiteY106" fmla="*/ 1680135 h 2379348"/>
              <a:gd name="connsiteX107" fmla="*/ 2255831 w 2382239"/>
              <a:gd name="connsiteY107" fmla="*/ 1695304 h 2379348"/>
              <a:gd name="connsiteX108" fmla="*/ 2239217 w 2382239"/>
              <a:gd name="connsiteY108" fmla="*/ 1710472 h 2379348"/>
              <a:gd name="connsiteX109" fmla="*/ 2221882 w 2382239"/>
              <a:gd name="connsiteY109" fmla="*/ 1724196 h 2379348"/>
              <a:gd name="connsiteX110" fmla="*/ 2203825 w 2382239"/>
              <a:gd name="connsiteY110" fmla="*/ 1737921 h 2379348"/>
              <a:gd name="connsiteX111" fmla="*/ 2185766 w 2382239"/>
              <a:gd name="connsiteY111" fmla="*/ 1751645 h 2379348"/>
              <a:gd name="connsiteX112" fmla="*/ 2167708 w 2382239"/>
              <a:gd name="connsiteY112" fmla="*/ 1765369 h 2379348"/>
              <a:gd name="connsiteX113" fmla="*/ 2151094 w 2382239"/>
              <a:gd name="connsiteY113" fmla="*/ 1779816 h 2379348"/>
              <a:gd name="connsiteX114" fmla="*/ 2136647 w 2382239"/>
              <a:gd name="connsiteY114" fmla="*/ 1796429 h 2379348"/>
              <a:gd name="connsiteX115" fmla="*/ 2123646 w 2382239"/>
              <a:gd name="connsiteY115" fmla="*/ 1812321 h 2379348"/>
              <a:gd name="connsiteX116" fmla="*/ 2113533 w 2382239"/>
              <a:gd name="connsiteY116" fmla="*/ 1830378 h 2379348"/>
              <a:gd name="connsiteX117" fmla="*/ 2104864 w 2382239"/>
              <a:gd name="connsiteY117" fmla="*/ 1849881 h 2379348"/>
              <a:gd name="connsiteX118" fmla="*/ 2097642 w 2382239"/>
              <a:gd name="connsiteY118" fmla="*/ 1870829 h 2379348"/>
              <a:gd name="connsiteX119" fmla="*/ 2091141 w 2382239"/>
              <a:gd name="connsiteY119" fmla="*/ 1892499 h 2379348"/>
              <a:gd name="connsiteX120" fmla="*/ 2085362 w 2382239"/>
              <a:gd name="connsiteY120" fmla="*/ 1914170 h 2379348"/>
              <a:gd name="connsiteX121" fmla="*/ 2079584 w 2382239"/>
              <a:gd name="connsiteY121" fmla="*/ 1936562 h 2379348"/>
              <a:gd name="connsiteX122" fmla="*/ 2073083 w 2382239"/>
              <a:gd name="connsiteY122" fmla="*/ 1957509 h 2379348"/>
              <a:gd name="connsiteX123" fmla="*/ 2065860 w 2382239"/>
              <a:gd name="connsiteY123" fmla="*/ 1978456 h 2379348"/>
              <a:gd name="connsiteX124" fmla="*/ 2057192 w 2382239"/>
              <a:gd name="connsiteY124" fmla="*/ 1997960 h 2379348"/>
              <a:gd name="connsiteX125" fmla="*/ 2046356 w 2382239"/>
              <a:gd name="connsiteY125" fmla="*/ 2015296 h 2379348"/>
              <a:gd name="connsiteX126" fmla="*/ 2033355 w 2382239"/>
              <a:gd name="connsiteY126" fmla="*/ 2031186 h 2379348"/>
              <a:gd name="connsiteX127" fmla="*/ 2017462 w 2382239"/>
              <a:gd name="connsiteY127" fmla="*/ 2044189 h 2379348"/>
              <a:gd name="connsiteX128" fmla="*/ 2000127 w 2382239"/>
              <a:gd name="connsiteY128" fmla="*/ 2055023 h 2379348"/>
              <a:gd name="connsiteX129" fmla="*/ 1980625 w 2382239"/>
              <a:gd name="connsiteY129" fmla="*/ 2063691 h 2379348"/>
              <a:gd name="connsiteX130" fmla="*/ 1959676 w 2382239"/>
              <a:gd name="connsiteY130" fmla="*/ 2070915 h 2379348"/>
              <a:gd name="connsiteX131" fmla="*/ 1938730 w 2382239"/>
              <a:gd name="connsiteY131" fmla="*/ 2077415 h 2379348"/>
              <a:gd name="connsiteX132" fmla="*/ 1916337 w 2382239"/>
              <a:gd name="connsiteY132" fmla="*/ 2083195 h 2379348"/>
              <a:gd name="connsiteX133" fmla="*/ 1894668 w 2382239"/>
              <a:gd name="connsiteY133" fmla="*/ 2088973 h 2379348"/>
              <a:gd name="connsiteX134" fmla="*/ 1872998 w 2382239"/>
              <a:gd name="connsiteY134" fmla="*/ 2095473 h 2379348"/>
              <a:gd name="connsiteX135" fmla="*/ 1852050 w 2382239"/>
              <a:gd name="connsiteY135" fmla="*/ 2102696 h 2379348"/>
              <a:gd name="connsiteX136" fmla="*/ 1832548 w 2382239"/>
              <a:gd name="connsiteY136" fmla="*/ 2111365 h 2379348"/>
              <a:gd name="connsiteX137" fmla="*/ 1814488 w 2382239"/>
              <a:gd name="connsiteY137" fmla="*/ 2121477 h 2379348"/>
              <a:gd name="connsiteX138" fmla="*/ 1798597 w 2382239"/>
              <a:gd name="connsiteY138" fmla="*/ 2134478 h 2379348"/>
              <a:gd name="connsiteX139" fmla="*/ 1781985 w 2382239"/>
              <a:gd name="connsiteY139" fmla="*/ 2148925 h 2379348"/>
              <a:gd name="connsiteX140" fmla="*/ 1767538 w 2382239"/>
              <a:gd name="connsiteY140" fmla="*/ 2165539 h 2379348"/>
              <a:gd name="connsiteX141" fmla="*/ 1753813 w 2382239"/>
              <a:gd name="connsiteY141" fmla="*/ 2182874 h 2379348"/>
              <a:gd name="connsiteX142" fmla="*/ 1740089 w 2382239"/>
              <a:gd name="connsiteY142" fmla="*/ 2200933 h 2379348"/>
              <a:gd name="connsiteX143" fmla="*/ 1726365 w 2382239"/>
              <a:gd name="connsiteY143" fmla="*/ 2218991 h 2379348"/>
              <a:gd name="connsiteX144" fmla="*/ 1712642 w 2382239"/>
              <a:gd name="connsiteY144" fmla="*/ 2236327 h 2379348"/>
              <a:gd name="connsiteX145" fmla="*/ 1697472 w 2382239"/>
              <a:gd name="connsiteY145" fmla="*/ 2252941 h 2379348"/>
              <a:gd name="connsiteX146" fmla="*/ 1682303 w 2382239"/>
              <a:gd name="connsiteY146" fmla="*/ 2267387 h 2379348"/>
              <a:gd name="connsiteX147" fmla="*/ 1664967 w 2382239"/>
              <a:gd name="connsiteY147" fmla="*/ 2279667 h 2379348"/>
              <a:gd name="connsiteX148" fmla="*/ 1646909 w 2382239"/>
              <a:gd name="connsiteY148" fmla="*/ 2289058 h 2379348"/>
              <a:gd name="connsiteX149" fmla="*/ 1625240 w 2382239"/>
              <a:gd name="connsiteY149" fmla="*/ 2295558 h 2379348"/>
              <a:gd name="connsiteX150" fmla="*/ 1602848 w 2382239"/>
              <a:gd name="connsiteY150" fmla="*/ 2298448 h 2379348"/>
              <a:gd name="connsiteX151" fmla="*/ 1579732 w 2382239"/>
              <a:gd name="connsiteY151" fmla="*/ 2299170 h 2379348"/>
              <a:gd name="connsiteX152" fmla="*/ 1555174 w 2382239"/>
              <a:gd name="connsiteY152" fmla="*/ 2297003 h 2379348"/>
              <a:gd name="connsiteX153" fmla="*/ 1530613 w 2382239"/>
              <a:gd name="connsiteY153" fmla="*/ 2294114 h 2379348"/>
              <a:gd name="connsiteX154" fmla="*/ 1506054 w 2382239"/>
              <a:gd name="connsiteY154" fmla="*/ 2290501 h 2379348"/>
              <a:gd name="connsiteX155" fmla="*/ 1481496 w 2382239"/>
              <a:gd name="connsiteY155" fmla="*/ 2287613 h 2379348"/>
              <a:gd name="connsiteX156" fmla="*/ 1456937 w 2382239"/>
              <a:gd name="connsiteY156" fmla="*/ 2286168 h 2379348"/>
              <a:gd name="connsiteX157" fmla="*/ 1433100 w 2382239"/>
              <a:gd name="connsiteY157" fmla="*/ 2286168 h 2379348"/>
              <a:gd name="connsiteX158" fmla="*/ 1410708 w 2382239"/>
              <a:gd name="connsiteY158" fmla="*/ 2289058 h 2379348"/>
              <a:gd name="connsiteX159" fmla="*/ 1388314 w 2382239"/>
              <a:gd name="connsiteY159" fmla="*/ 2294836 h 2379348"/>
              <a:gd name="connsiteX160" fmla="*/ 1366645 w 2382239"/>
              <a:gd name="connsiteY160" fmla="*/ 2303504 h 2379348"/>
              <a:gd name="connsiteX161" fmla="*/ 1344976 w 2382239"/>
              <a:gd name="connsiteY161" fmla="*/ 2315061 h 2379348"/>
              <a:gd name="connsiteX162" fmla="*/ 1323306 w 2382239"/>
              <a:gd name="connsiteY162" fmla="*/ 2326619 h 2379348"/>
              <a:gd name="connsiteX163" fmla="*/ 1301636 w 2382239"/>
              <a:gd name="connsiteY163" fmla="*/ 2339619 h 2379348"/>
              <a:gd name="connsiteX164" fmla="*/ 1280688 w 2382239"/>
              <a:gd name="connsiteY164" fmla="*/ 2351899 h 2379348"/>
              <a:gd name="connsiteX165" fmla="*/ 1258295 w 2382239"/>
              <a:gd name="connsiteY165" fmla="*/ 2362734 h 2379348"/>
              <a:gd name="connsiteX166" fmla="*/ 1236626 w 2382239"/>
              <a:gd name="connsiteY166" fmla="*/ 2371403 h 2379348"/>
              <a:gd name="connsiteX167" fmla="*/ 1214234 w 2382239"/>
              <a:gd name="connsiteY167" fmla="*/ 2377182 h 2379348"/>
              <a:gd name="connsiteX168" fmla="*/ 1191120 w 2382239"/>
              <a:gd name="connsiteY168" fmla="*/ 2379348 h 2379348"/>
              <a:gd name="connsiteX169" fmla="*/ 1168005 w 2382239"/>
              <a:gd name="connsiteY169" fmla="*/ 2377182 h 2379348"/>
              <a:gd name="connsiteX170" fmla="*/ 1145614 w 2382239"/>
              <a:gd name="connsiteY170" fmla="*/ 2371403 h 2379348"/>
              <a:gd name="connsiteX171" fmla="*/ 1123944 w 2382239"/>
              <a:gd name="connsiteY171" fmla="*/ 2362734 h 2379348"/>
              <a:gd name="connsiteX172" fmla="*/ 1101551 w 2382239"/>
              <a:gd name="connsiteY172" fmla="*/ 2351899 h 2379348"/>
              <a:gd name="connsiteX173" fmla="*/ 1080604 w 2382239"/>
              <a:gd name="connsiteY173" fmla="*/ 2339619 h 2379348"/>
              <a:gd name="connsiteX174" fmla="*/ 1058934 w 2382239"/>
              <a:gd name="connsiteY174" fmla="*/ 2326619 h 2379348"/>
              <a:gd name="connsiteX175" fmla="*/ 1037264 w 2382239"/>
              <a:gd name="connsiteY175" fmla="*/ 2315061 h 2379348"/>
              <a:gd name="connsiteX176" fmla="*/ 1015595 w 2382239"/>
              <a:gd name="connsiteY176" fmla="*/ 2303504 h 2379348"/>
              <a:gd name="connsiteX177" fmla="*/ 994646 w 2382239"/>
              <a:gd name="connsiteY177" fmla="*/ 2294836 h 2379348"/>
              <a:gd name="connsiteX178" fmla="*/ 971532 w 2382239"/>
              <a:gd name="connsiteY178" fmla="*/ 2289058 h 2379348"/>
              <a:gd name="connsiteX179" fmla="*/ 949141 w 2382239"/>
              <a:gd name="connsiteY179" fmla="*/ 2286168 h 2379348"/>
              <a:gd name="connsiteX180" fmla="*/ 925302 w 2382239"/>
              <a:gd name="connsiteY180" fmla="*/ 2286168 h 2379348"/>
              <a:gd name="connsiteX181" fmla="*/ 900744 w 2382239"/>
              <a:gd name="connsiteY181" fmla="*/ 2287613 h 2379348"/>
              <a:gd name="connsiteX182" fmla="*/ 876185 w 2382239"/>
              <a:gd name="connsiteY182" fmla="*/ 2290501 h 2379348"/>
              <a:gd name="connsiteX183" fmla="*/ 851626 w 2382239"/>
              <a:gd name="connsiteY183" fmla="*/ 2294114 h 2379348"/>
              <a:gd name="connsiteX184" fmla="*/ 827067 w 2382239"/>
              <a:gd name="connsiteY184" fmla="*/ 2297003 h 2379348"/>
              <a:gd name="connsiteX185" fmla="*/ 802508 w 2382239"/>
              <a:gd name="connsiteY185" fmla="*/ 2299170 h 2379348"/>
              <a:gd name="connsiteX186" fmla="*/ 779394 w 2382239"/>
              <a:gd name="connsiteY186" fmla="*/ 2298448 h 2379348"/>
              <a:gd name="connsiteX187" fmla="*/ 757001 w 2382239"/>
              <a:gd name="connsiteY187" fmla="*/ 2295558 h 2379348"/>
              <a:gd name="connsiteX188" fmla="*/ 735331 w 2382239"/>
              <a:gd name="connsiteY188" fmla="*/ 2289058 h 2379348"/>
              <a:gd name="connsiteX189" fmla="*/ 717273 w 2382239"/>
              <a:gd name="connsiteY189" fmla="*/ 2279667 h 2379348"/>
              <a:gd name="connsiteX190" fmla="*/ 699937 w 2382239"/>
              <a:gd name="connsiteY190" fmla="*/ 2267387 h 2379348"/>
              <a:gd name="connsiteX191" fmla="*/ 684768 w 2382239"/>
              <a:gd name="connsiteY191" fmla="*/ 2252941 h 2379348"/>
              <a:gd name="connsiteX192" fmla="*/ 669598 w 2382239"/>
              <a:gd name="connsiteY192" fmla="*/ 2236327 h 2379348"/>
              <a:gd name="connsiteX193" fmla="*/ 655875 w 2382239"/>
              <a:gd name="connsiteY193" fmla="*/ 2218991 h 2379348"/>
              <a:gd name="connsiteX194" fmla="*/ 642150 w 2382239"/>
              <a:gd name="connsiteY194" fmla="*/ 2200933 h 2379348"/>
              <a:gd name="connsiteX195" fmla="*/ 628427 w 2382239"/>
              <a:gd name="connsiteY195" fmla="*/ 2182874 h 2379348"/>
              <a:gd name="connsiteX196" fmla="*/ 614703 w 2382239"/>
              <a:gd name="connsiteY196" fmla="*/ 2165539 h 2379348"/>
              <a:gd name="connsiteX197" fmla="*/ 600254 w 2382239"/>
              <a:gd name="connsiteY197" fmla="*/ 2148925 h 2379348"/>
              <a:gd name="connsiteX198" fmla="*/ 583642 w 2382239"/>
              <a:gd name="connsiteY198" fmla="*/ 2134478 h 2379348"/>
              <a:gd name="connsiteX199" fmla="*/ 567751 w 2382239"/>
              <a:gd name="connsiteY199" fmla="*/ 2121477 h 2379348"/>
              <a:gd name="connsiteX200" fmla="*/ 549694 w 2382239"/>
              <a:gd name="connsiteY200" fmla="*/ 2111365 h 2379348"/>
              <a:gd name="connsiteX201" fmla="*/ 530190 w 2382239"/>
              <a:gd name="connsiteY201" fmla="*/ 2102696 h 2379348"/>
              <a:gd name="connsiteX202" fmla="*/ 509243 w 2382239"/>
              <a:gd name="connsiteY202" fmla="*/ 2095473 h 2379348"/>
              <a:gd name="connsiteX203" fmla="*/ 487573 w 2382239"/>
              <a:gd name="connsiteY203" fmla="*/ 2088973 h 2379348"/>
              <a:gd name="connsiteX204" fmla="*/ 465902 w 2382239"/>
              <a:gd name="connsiteY204" fmla="*/ 2083195 h 2379348"/>
              <a:gd name="connsiteX205" fmla="*/ 443510 w 2382239"/>
              <a:gd name="connsiteY205" fmla="*/ 2077415 h 2379348"/>
              <a:gd name="connsiteX206" fmla="*/ 422563 w 2382239"/>
              <a:gd name="connsiteY206" fmla="*/ 2070915 h 2379348"/>
              <a:gd name="connsiteX207" fmla="*/ 401615 w 2382239"/>
              <a:gd name="connsiteY207" fmla="*/ 2063691 h 2379348"/>
              <a:gd name="connsiteX208" fmla="*/ 382113 w 2382239"/>
              <a:gd name="connsiteY208" fmla="*/ 2055023 h 2379348"/>
              <a:gd name="connsiteX209" fmla="*/ 364777 w 2382239"/>
              <a:gd name="connsiteY209" fmla="*/ 2044189 h 2379348"/>
              <a:gd name="connsiteX210" fmla="*/ 348885 w 2382239"/>
              <a:gd name="connsiteY210" fmla="*/ 2031186 h 2379348"/>
              <a:gd name="connsiteX211" fmla="*/ 335884 w 2382239"/>
              <a:gd name="connsiteY211" fmla="*/ 2015296 h 2379348"/>
              <a:gd name="connsiteX212" fmla="*/ 325048 w 2382239"/>
              <a:gd name="connsiteY212" fmla="*/ 1997960 h 2379348"/>
              <a:gd name="connsiteX213" fmla="*/ 316382 w 2382239"/>
              <a:gd name="connsiteY213" fmla="*/ 1978456 h 2379348"/>
              <a:gd name="connsiteX214" fmla="*/ 309158 w 2382239"/>
              <a:gd name="connsiteY214" fmla="*/ 1957509 h 2379348"/>
              <a:gd name="connsiteX215" fmla="*/ 302657 w 2382239"/>
              <a:gd name="connsiteY215" fmla="*/ 1936562 h 2379348"/>
              <a:gd name="connsiteX216" fmla="*/ 296879 w 2382239"/>
              <a:gd name="connsiteY216" fmla="*/ 1914170 h 2379348"/>
              <a:gd name="connsiteX217" fmla="*/ 291100 w 2382239"/>
              <a:gd name="connsiteY217" fmla="*/ 1892499 h 2379348"/>
              <a:gd name="connsiteX218" fmla="*/ 284599 w 2382239"/>
              <a:gd name="connsiteY218" fmla="*/ 1870829 h 2379348"/>
              <a:gd name="connsiteX219" fmla="*/ 277376 w 2382239"/>
              <a:gd name="connsiteY219" fmla="*/ 1849881 h 2379348"/>
              <a:gd name="connsiteX220" fmla="*/ 268708 w 2382239"/>
              <a:gd name="connsiteY220" fmla="*/ 1830378 h 2379348"/>
              <a:gd name="connsiteX221" fmla="*/ 258595 w 2382239"/>
              <a:gd name="connsiteY221" fmla="*/ 1812321 h 2379348"/>
              <a:gd name="connsiteX222" fmla="*/ 245592 w 2382239"/>
              <a:gd name="connsiteY222" fmla="*/ 1796429 h 2379348"/>
              <a:gd name="connsiteX223" fmla="*/ 231146 w 2382239"/>
              <a:gd name="connsiteY223" fmla="*/ 1779816 h 2379348"/>
              <a:gd name="connsiteX224" fmla="*/ 214533 w 2382239"/>
              <a:gd name="connsiteY224" fmla="*/ 1765369 h 2379348"/>
              <a:gd name="connsiteX225" fmla="*/ 197196 w 2382239"/>
              <a:gd name="connsiteY225" fmla="*/ 1751645 h 2379348"/>
              <a:gd name="connsiteX226" fmla="*/ 178415 w 2382239"/>
              <a:gd name="connsiteY226" fmla="*/ 1737921 h 2379348"/>
              <a:gd name="connsiteX227" fmla="*/ 160358 w 2382239"/>
              <a:gd name="connsiteY227" fmla="*/ 1724196 h 2379348"/>
              <a:gd name="connsiteX228" fmla="*/ 143022 w 2382239"/>
              <a:gd name="connsiteY228" fmla="*/ 1710472 h 2379348"/>
              <a:gd name="connsiteX229" fmla="*/ 126409 w 2382239"/>
              <a:gd name="connsiteY229" fmla="*/ 1695304 h 2379348"/>
              <a:gd name="connsiteX230" fmla="*/ 111962 w 2382239"/>
              <a:gd name="connsiteY230" fmla="*/ 1680135 h 2379348"/>
              <a:gd name="connsiteX231" fmla="*/ 99682 w 2382239"/>
              <a:gd name="connsiteY231" fmla="*/ 1662799 h 2379348"/>
              <a:gd name="connsiteX232" fmla="*/ 90293 w 2382239"/>
              <a:gd name="connsiteY232" fmla="*/ 1644741 h 2379348"/>
              <a:gd name="connsiteX233" fmla="*/ 83791 w 2382239"/>
              <a:gd name="connsiteY233" fmla="*/ 1623072 h 2379348"/>
              <a:gd name="connsiteX234" fmla="*/ 80902 w 2382239"/>
              <a:gd name="connsiteY234" fmla="*/ 1600679 h 2379348"/>
              <a:gd name="connsiteX235" fmla="*/ 80179 w 2382239"/>
              <a:gd name="connsiteY235" fmla="*/ 1577564 h 2379348"/>
              <a:gd name="connsiteX236" fmla="*/ 82348 w 2382239"/>
              <a:gd name="connsiteY236" fmla="*/ 1553006 h 2379348"/>
              <a:gd name="connsiteX237" fmla="*/ 85236 w 2382239"/>
              <a:gd name="connsiteY237" fmla="*/ 1528446 h 2379348"/>
              <a:gd name="connsiteX238" fmla="*/ 88848 w 2382239"/>
              <a:gd name="connsiteY238" fmla="*/ 1503887 h 2379348"/>
              <a:gd name="connsiteX239" fmla="*/ 91737 w 2382239"/>
              <a:gd name="connsiteY239" fmla="*/ 1479327 h 2379348"/>
              <a:gd name="connsiteX240" fmla="*/ 93181 w 2382239"/>
              <a:gd name="connsiteY240" fmla="*/ 1454768 h 2379348"/>
              <a:gd name="connsiteX241" fmla="*/ 93181 w 2382239"/>
              <a:gd name="connsiteY241" fmla="*/ 1430932 h 2379348"/>
              <a:gd name="connsiteX242" fmla="*/ 90293 w 2382239"/>
              <a:gd name="connsiteY242" fmla="*/ 1408541 h 2379348"/>
              <a:gd name="connsiteX243" fmla="*/ 84513 w 2382239"/>
              <a:gd name="connsiteY243" fmla="*/ 1386147 h 2379348"/>
              <a:gd name="connsiteX244" fmla="*/ 75846 w 2382239"/>
              <a:gd name="connsiteY244" fmla="*/ 1365200 h 2379348"/>
              <a:gd name="connsiteX245" fmla="*/ 64288 w 2382239"/>
              <a:gd name="connsiteY245" fmla="*/ 1343531 h 2379348"/>
              <a:gd name="connsiteX246" fmla="*/ 52731 w 2382239"/>
              <a:gd name="connsiteY246" fmla="*/ 1321861 h 2379348"/>
              <a:gd name="connsiteX247" fmla="*/ 39730 w 2382239"/>
              <a:gd name="connsiteY247" fmla="*/ 1300191 h 2379348"/>
              <a:gd name="connsiteX248" fmla="*/ 27449 w 2382239"/>
              <a:gd name="connsiteY248" fmla="*/ 1279242 h 2379348"/>
              <a:gd name="connsiteX249" fmla="*/ 16614 w 2382239"/>
              <a:gd name="connsiteY249" fmla="*/ 1256851 h 2379348"/>
              <a:gd name="connsiteX250" fmla="*/ 7946 w 2382239"/>
              <a:gd name="connsiteY250" fmla="*/ 1235180 h 2379348"/>
              <a:gd name="connsiteX251" fmla="*/ 2167 w 2382239"/>
              <a:gd name="connsiteY251" fmla="*/ 1212788 h 2379348"/>
              <a:gd name="connsiteX252" fmla="*/ 0 w 2382239"/>
              <a:gd name="connsiteY252" fmla="*/ 1189674 h 2379348"/>
              <a:gd name="connsiteX253" fmla="*/ 2167 w 2382239"/>
              <a:gd name="connsiteY253" fmla="*/ 1166560 h 2379348"/>
              <a:gd name="connsiteX254" fmla="*/ 7946 w 2382239"/>
              <a:gd name="connsiteY254" fmla="*/ 1144168 h 2379348"/>
              <a:gd name="connsiteX255" fmla="*/ 16614 w 2382239"/>
              <a:gd name="connsiteY255" fmla="*/ 1122498 h 2379348"/>
              <a:gd name="connsiteX256" fmla="*/ 27449 w 2382239"/>
              <a:gd name="connsiteY256" fmla="*/ 1100106 h 2379348"/>
              <a:gd name="connsiteX257" fmla="*/ 39730 w 2382239"/>
              <a:gd name="connsiteY257" fmla="*/ 1079159 h 2379348"/>
              <a:gd name="connsiteX258" fmla="*/ 52731 w 2382239"/>
              <a:gd name="connsiteY258" fmla="*/ 1057488 h 2379348"/>
              <a:gd name="connsiteX259" fmla="*/ 64288 w 2382239"/>
              <a:gd name="connsiteY259" fmla="*/ 1035818 h 2379348"/>
              <a:gd name="connsiteX260" fmla="*/ 75846 w 2382239"/>
              <a:gd name="connsiteY260" fmla="*/ 1014149 h 2379348"/>
              <a:gd name="connsiteX261" fmla="*/ 84513 w 2382239"/>
              <a:gd name="connsiteY261" fmla="*/ 993201 h 2379348"/>
              <a:gd name="connsiteX262" fmla="*/ 90293 w 2382239"/>
              <a:gd name="connsiteY262" fmla="*/ 970809 h 2379348"/>
              <a:gd name="connsiteX263" fmla="*/ 93181 w 2382239"/>
              <a:gd name="connsiteY263" fmla="*/ 948417 h 2379348"/>
              <a:gd name="connsiteX264" fmla="*/ 93181 w 2382239"/>
              <a:gd name="connsiteY264" fmla="*/ 924580 h 2379348"/>
              <a:gd name="connsiteX265" fmla="*/ 91737 w 2382239"/>
              <a:gd name="connsiteY265" fmla="*/ 900020 h 2379348"/>
              <a:gd name="connsiteX266" fmla="*/ 88848 w 2382239"/>
              <a:gd name="connsiteY266" fmla="*/ 875463 h 2379348"/>
              <a:gd name="connsiteX267" fmla="*/ 85236 w 2382239"/>
              <a:gd name="connsiteY267" fmla="*/ 850902 h 2379348"/>
              <a:gd name="connsiteX268" fmla="*/ 82348 w 2382239"/>
              <a:gd name="connsiteY268" fmla="*/ 826342 h 2379348"/>
              <a:gd name="connsiteX269" fmla="*/ 80179 w 2382239"/>
              <a:gd name="connsiteY269" fmla="*/ 801784 h 2379348"/>
              <a:gd name="connsiteX270" fmla="*/ 80902 w 2382239"/>
              <a:gd name="connsiteY270" fmla="*/ 778669 h 2379348"/>
              <a:gd name="connsiteX271" fmla="*/ 83791 w 2382239"/>
              <a:gd name="connsiteY271" fmla="*/ 756277 h 2379348"/>
              <a:gd name="connsiteX272" fmla="*/ 90293 w 2382239"/>
              <a:gd name="connsiteY272" fmla="*/ 734607 h 2379348"/>
              <a:gd name="connsiteX273" fmla="*/ 99682 w 2382239"/>
              <a:gd name="connsiteY273" fmla="*/ 716549 h 2379348"/>
              <a:gd name="connsiteX274" fmla="*/ 111962 w 2382239"/>
              <a:gd name="connsiteY274" fmla="*/ 699214 h 2379348"/>
              <a:gd name="connsiteX275" fmla="*/ 126409 w 2382239"/>
              <a:gd name="connsiteY275" fmla="*/ 684045 h 2379348"/>
              <a:gd name="connsiteX276" fmla="*/ 143022 w 2382239"/>
              <a:gd name="connsiteY276" fmla="*/ 668876 h 2379348"/>
              <a:gd name="connsiteX277" fmla="*/ 160358 w 2382239"/>
              <a:gd name="connsiteY277" fmla="*/ 655151 h 2379348"/>
              <a:gd name="connsiteX278" fmla="*/ 178415 w 2382239"/>
              <a:gd name="connsiteY278" fmla="*/ 641428 h 2379348"/>
              <a:gd name="connsiteX279" fmla="*/ 197196 w 2382239"/>
              <a:gd name="connsiteY279" fmla="*/ 627703 h 2379348"/>
              <a:gd name="connsiteX280" fmla="*/ 214533 w 2382239"/>
              <a:gd name="connsiteY280" fmla="*/ 613978 h 2379348"/>
              <a:gd name="connsiteX281" fmla="*/ 231146 w 2382239"/>
              <a:gd name="connsiteY281" fmla="*/ 599533 h 2379348"/>
              <a:gd name="connsiteX282" fmla="*/ 245592 w 2382239"/>
              <a:gd name="connsiteY282" fmla="*/ 582919 h 2379348"/>
              <a:gd name="connsiteX283" fmla="*/ 258595 w 2382239"/>
              <a:gd name="connsiteY283" fmla="*/ 567027 h 2379348"/>
              <a:gd name="connsiteX284" fmla="*/ 268708 w 2382239"/>
              <a:gd name="connsiteY284" fmla="*/ 548969 h 2379348"/>
              <a:gd name="connsiteX285" fmla="*/ 277376 w 2382239"/>
              <a:gd name="connsiteY285" fmla="*/ 529467 h 2379348"/>
              <a:gd name="connsiteX286" fmla="*/ 284599 w 2382239"/>
              <a:gd name="connsiteY286" fmla="*/ 508518 h 2379348"/>
              <a:gd name="connsiteX287" fmla="*/ 291100 w 2382239"/>
              <a:gd name="connsiteY287" fmla="*/ 486848 h 2379348"/>
              <a:gd name="connsiteX288" fmla="*/ 296879 w 2382239"/>
              <a:gd name="connsiteY288" fmla="*/ 465180 h 2379348"/>
              <a:gd name="connsiteX289" fmla="*/ 302657 w 2382239"/>
              <a:gd name="connsiteY289" fmla="*/ 442787 h 2379348"/>
              <a:gd name="connsiteX290" fmla="*/ 309158 w 2382239"/>
              <a:gd name="connsiteY290" fmla="*/ 421840 h 2379348"/>
              <a:gd name="connsiteX291" fmla="*/ 316382 w 2382239"/>
              <a:gd name="connsiteY291" fmla="*/ 400892 h 2379348"/>
              <a:gd name="connsiteX292" fmla="*/ 325048 w 2382239"/>
              <a:gd name="connsiteY292" fmla="*/ 381389 h 2379348"/>
              <a:gd name="connsiteX293" fmla="*/ 335884 w 2382239"/>
              <a:gd name="connsiteY293" fmla="*/ 364053 h 2379348"/>
              <a:gd name="connsiteX294" fmla="*/ 348885 w 2382239"/>
              <a:gd name="connsiteY294" fmla="*/ 348161 h 2379348"/>
              <a:gd name="connsiteX295" fmla="*/ 364777 w 2382239"/>
              <a:gd name="connsiteY295" fmla="*/ 335160 h 2379348"/>
              <a:gd name="connsiteX296" fmla="*/ 382113 w 2382239"/>
              <a:gd name="connsiteY296" fmla="*/ 324326 h 2379348"/>
              <a:gd name="connsiteX297" fmla="*/ 401615 w 2382239"/>
              <a:gd name="connsiteY297" fmla="*/ 315657 h 2379348"/>
              <a:gd name="connsiteX298" fmla="*/ 422563 w 2382239"/>
              <a:gd name="connsiteY298" fmla="*/ 308434 h 2379348"/>
              <a:gd name="connsiteX299" fmla="*/ 443510 w 2382239"/>
              <a:gd name="connsiteY299" fmla="*/ 301932 h 2379348"/>
              <a:gd name="connsiteX300" fmla="*/ 465902 w 2382239"/>
              <a:gd name="connsiteY300" fmla="*/ 296154 h 2379348"/>
              <a:gd name="connsiteX301" fmla="*/ 487573 w 2382239"/>
              <a:gd name="connsiteY301" fmla="*/ 290375 h 2379348"/>
              <a:gd name="connsiteX302" fmla="*/ 509243 w 2382239"/>
              <a:gd name="connsiteY302" fmla="*/ 283874 h 2379348"/>
              <a:gd name="connsiteX303" fmla="*/ 530190 w 2382239"/>
              <a:gd name="connsiteY303" fmla="*/ 276652 h 2379348"/>
              <a:gd name="connsiteX304" fmla="*/ 549694 w 2382239"/>
              <a:gd name="connsiteY304" fmla="*/ 267983 h 2379348"/>
              <a:gd name="connsiteX305" fmla="*/ 567751 w 2382239"/>
              <a:gd name="connsiteY305" fmla="*/ 257872 h 2379348"/>
              <a:gd name="connsiteX306" fmla="*/ 583642 w 2382239"/>
              <a:gd name="connsiteY306" fmla="*/ 244869 h 2379348"/>
              <a:gd name="connsiteX307" fmla="*/ 600254 w 2382239"/>
              <a:gd name="connsiteY307" fmla="*/ 230422 h 2379348"/>
              <a:gd name="connsiteX308" fmla="*/ 614703 w 2382239"/>
              <a:gd name="connsiteY308" fmla="*/ 213809 h 2379348"/>
              <a:gd name="connsiteX309" fmla="*/ 628427 w 2382239"/>
              <a:gd name="connsiteY309" fmla="*/ 196473 h 2379348"/>
              <a:gd name="connsiteX310" fmla="*/ 642150 w 2382239"/>
              <a:gd name="connsiteY310" fmla="*/ 178415 h 2379348"/>
              <a:gd name="connsiteX311" fmla="*/ 655875 w 2382239"/>
              <a:gd name="connsiteY311" fmla="*/ 160356 h 2379348"/>
              <a:gd name="connsiteX312" fmla="*/ 669598 w 2382239"/>
              <a:gd name="connsiteY312" fmla="*/ 143020 h 2379348"/>
              <a:gd name="connsiteX313" fmla="*/ 684768 w 2382239"/>
              <a:gd name="connsiteY313" fmla="*/ 126407 h 2379348"/>
              <a:gd name="connsiteX314" fmla="*/ 699937 w 2382239"/>
              <a:gd name="connsiteY314" fmla="*/ 111961 h 2379348"/>
              <a:gd name="connsiteX315" fmla="*/ 717273 w 2382239"/>
              <a:gd name="connsiteY315" fmla="*/ 99681 h 2379348"/>
              <a:gd name="connsiteX316" fmla="*/ 735331 w 2382239"/>
              <a:gd name="connsiteY316" fmla="*/ 90291 h 2379348"/>
              <a:gd name="connsiteX317" fmla="*/ 757001 w 2382239"/>
              <a:gd name="connsiteY317" fmla="*/ 83790 h 2379348"/>
              <a:gd name="connsiteX318" fmla="*/ 779394 w 2382239"/>
              <a:gd name="connsiteY318" fmla="*/ 80900 h 2379348"/>
              <a:gd name="connsiteX319" fmla="*/ 802508 w 2382239"/>
              <a:gd name="connsiteY319" fmla="*/ 80177 h 2379348"/>
              <a:gd name="connsiteX320" fmla="*/ 827067 w 2382239"/>
              <a:gd name="connsiteY320" fmla="*/ 82345 h 2379348"/>
              <a:gd name="connsiteX321" fmla="*/ 851626 w 2382239"/>
              <a:gd name="connsiteY321" fmla="*/ 85235 h 2379348"/>
              <a:gd name="connsiteX322" fmla="*/ 876185 w 2382239"/>
              <a:gd name="connsiteY322" fmla="*/ 88846 h 2379348"/>
              <a:gd name="connsiteX323" fmla="*/ 900744 w 2382239"/>
              <a:gd name="connsiteY323" fmla="*/ 91736 h 2379348"/>
              <a:gd name="connsiteX324" fmla="*/ 925302 w 2382239"/>
              <a:gd name="connsiteY324" fmla="*/ 93180 h 2379348"/>
              <a:gd name="connsiteX325" fmla="*/ 949141 w 2382239"/>
              <a:gd name="connsiteY325" fmla="*/ 93180 h 2379348"/>
              <a:gd name="connsiteX326" fmla="*/ 971532 w 2382239"/>
              <a:gd name="connsiteY326" fmla="*/ 90291 h 2379348"/>
              <a:gd name="connsiteX327" fmla="*/ 994646 w 2382239"/>
              <a:gd name="connsiteY327" fmla="*/ 84511 h 2379348"/>
              <a:gd name="connsiteX328" fmla="*/ 1015595 w 2382239"/>
              <a:gd name="connsiteY328" fmla="*/ 75843 h 2379348"/>
              <a:gd name="connsiteX329" fmla="*/ 1037264 w 2382239"/>
              <a:gd name="connsiteY329" fmla="*/ 64286 h 2379348"/>
              <a:gd name="connsiteX330" fmla="*/ 1058934 w 2382239"/>
              <a:gd name="connsiteY330" fmla="*/ 52730 h 2379348"/>
              <a:gd name="connsiteX331" fmla="*/ 1080604 w 2382239"/>
              <a:gd name="connsiteY331" fmla="*/ 39728 h 2379348"/>
              <a:gd name="connsiteX332" fmla="*/ 1101551 w 2382239"/>
              <a:gd name="connsiteY332" fmla="*/ 27448 h 2379348"/>
              <a:gd name="connsiteX333" fmla="*/ 1123944 w 2382239"/>
              <a:gd name="connsiteY333" fmla="*/ 16614 h 2379348"/>
              <a:gd name="connsiteX334" fmla="*/ 1145614 w 2382239"/>
              <a:gd name="connsiteY334" fmla="*/ 7945 h 2379348"/>
              <a:gd name="connsiteX335" fmla="*/ 1168005 w 2382239"/>
              <a:gd name="connsiteY335" fmla="*/ 2167 h 2379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382239" h="2379348">
                <a:moveTo>
                  <a:pt x="1191120" y="0"/>
                </a:moveTo>
                <a:lnTo>
                  <a:pt x="1214234" y="2167"/>
                </a:lnTo>
                <a:lnTo>
                  <a:pt x="1236626" y="7945"/>
                </a:lnTo>
                <a:lnTo>
                  <a:pt x="1258295" y="16614"/>
                </a:lnTo>
                <a:lnTo>
                  <a:pt x="1280688" y="27448"/>
                </a:lnTo>
                <a:lnTo>
                  <a:pt x="1301636" y="39728"/>
                </a:lnTo>
                <a:lnTo>
                  <a:pt x="1323306" y="52730"/>
                </a:lnTo>
                <a:lnTo>
                  <a:pt x="1344976" y="64286"/>
                </a:lnTo>
                <a:lnTo>
                  <a:pt x="1366645" y="75843"/>
                </a:lnTo>
                <a:lnTo>
                  <a:pt x="1388314" y="84511"/>
                </a:lnTo>
                <a:lnTo>
                  <a:pt x="1410708" y="90291"/>
                </a:lnTo>
                <a:lnTo>
                  <a:pt x="1433100" y="93180"/>
                </a:lnTo>
                <a:lnTo>
                  <a:pt x="1456937" y="93180"/>
                </a:lnTo>
                <a:lnTo>
                  <a:pt x="1481496" y="91736"/>
                </a:lnTo>
                <a:lnTo>
                  <a:pt x="1506054" y="88846"/>
                </a:lnTo>
                <a:lnTo>
                  <a:pt x="1530613" y="85235"/>
                </a:lnTo>
                <a:lnTo>
                  <a:pt x="1555174" y="82345"/>
                </a:lnTo>
                <a:lnTo>
                  <a:pt x="1579732" y="80177"/>
                </a:lnTo>
                <a:lnTo>
                  <a:pt x="1602848" y="80900"/>
                </a:lnTo>
                <a:lnTo>
                  <a:pt x="1625240" y="83790"/>
                </a:lnTo>
                <a:lnTo>
                  <a:pt x="1646909" y="90291"/>
                </a:lnTo>
                <a:lnTo>
                  <a:pt x="1664967" y="99681"/>
                </a:lnTo>
                <a:lnTo>
                  <a:pt x="1682303" y="111961"/>
                </a:lnTo>
                <a:lnTo>
                  <a:pt x="1697472" y="126407"/>
                </a:lnTo>
                <a:lnTo>
                  <a:pt x="1712642" y="143020"/>
                </a:lnTo>
                <a:lnTo>
                  <a:pt x="1726365" y="160356"/>
                </a:lnTo>
                <a:lnTo>
                  <a:pt x="1740089" y="178415"/>
                </a:lnTo>
                <a:lnTo>
                  <a:pt x="1753813" y="196473"/>
                </a:lnTo>
                <a:lnTo>
                  <a:pt x="1767538" y="213809"/>
                </a:lnTo>
                <a:lnTo>
                  <a:pt x="1781985" y="230422"/>
                </a:lnTo>
                <a:lnTo>
                  <a:pt x="1798597" y="244869"/>
                </a:lnTo>
                <a:lnTo>
                  <a:pt x="1814488" y="257872"/>
                </a:lnTo>
                <a:lnTo>
                  <a:pt x="1832548" y="267983"/>
                </a:lnTo>
                <a:lnTo>
                  <a:pt x="1852050" y="276652"/>
                </a:lnTo>
                <a:lnTo>
                  <a:pt x="1872998" y="283874"/>
                </a:lnTo>
                <a:lnTo>
                  <a:pt x="1894668" y="290375"/>
                </a:lnTo>
                <a:lnTo>
                  <a:pt x="1916337" y="296154"/>
                </a:lnTo>
                <a:lnTo>
                  <a:pt x="1938730" y="301932"/>
                </a:lnTo>
                <a:lnTo>
                  <a:pt x="1959676" y="308434"/>
                </a:lnTo>
                <a:lnTo>
                  <a:pt x="1980625" y="315657"/>
                </a:lnTo>
                <a:lnTo>
                  <a:pt x="2000127" y="324326"/>
                </a:lnTo>
                <a:lnTo>
                  <a:pt x="2017462" y="335160"/>
                </a:lnTo>
                <a:lnTo>
                  <a:pt x="2033355" y="348161"/>
                </a:lnTo>
                <a:lnTo>
                  <a:pt x="2046356" y="364053"/>
                </a:lnTo>
                <a:lnTo>
                  <a:pt x="2057192" y="381389"/>
                </a:lnTo>
                <a:lnTo>
                  <a:pt x="2065860" y="400892"/>
                </a:lnTo>
                <a:lnTo>
                  <a:pt x="2073083" y="421840"/>
                </a:lnTo>
                <a:lnTo>
                  <a:pt x="2079584" y="442787"/>
                </a:lnTo>
                <a:lnTo>
                  <a:pt x="2085362" y="465180"/>
                </a:lnTo>
                <a:lnTo>
                  <a:pt x="2091141" y="486848"/>
                </a:lnTo>
                <a:lnTo>
                  <a:pt x="2097642" y="508518"/>
                </a:lnTo>
                <a:lnTo>
                  <a:pt x="2104864" y="529467"/>
                </a:lnTo>
                <a:lnTo>
                  <a:pt x="2113533" y="548969"/>
                </a:lnTo>
                <a:lnTo>
                  <a:pt x="2123646" y="567027"/>
                </a:lnTo>
                <a:lnTo>
                  <a:pt x="2136647" y="582919"/>
                </a:lnTo>
                <a:lnTo>
                  <a:pt x="2151094" y="599533"/>
                </a:lnTo>
                <a:lnTo>
                  <a:pt x="2167708" y="613978"/>
                </a:lnTo>
                <a:lnTo>
                  <a:pt x="2185766" y="627703"/>
                </a:lnTo>
                <a:lnTo>
                  <a:pt x="2203825" y="641428"/>
                </a:lnTo>
                <a:lnTo>
                  <a:pt x="2221882" y="655151"/>
                </a:lnTo>
                <a:lnTo>
                  <a:pt x="2239217" y="668876"/>
                </a:lnTo>
                <a:lnTo>
                  <a:pt x="2255831" y="684045"/>
                </a:lnTo>
                <a:lnTo>
                  <a:pt x="2270279" y="699214"/>
                </a:lnTo>
                <a:lnTo>
                  <a:pt x="2282557" y="716549"/>
                </a:lnTo>
                <a:lnTo>
                  <a:pt x="2291948" y="734607"/>
                </a:lnTo>
                <a:lnTo>
                  <a:pt x="2298449" y="756277"/>
                </a:lnTo>
                <a:lnTo>
                  <a:pt x="2301338" y="778669"/>
                </a:lnTo>
                <a:lnTo>
                  <a:pt x="2302061" y="801784"/>
                </a:lnTo>
                <a:lnTo>
                  <a:pt x="2299892" y="826342"/>
                </a:lnTo>
                <a:lnTo>
                  <a:pt x="2297005" y="850902"/>
                </a:lnTo>
                <a:lnTo>
                  <a:pt x="2293393" y="875463"/>
                </a:lnTo>
                <a:lnTo>
                  <a:pt x="2290504" y="900020"/>
                </a:lnTo>
                <a:lnTo>
                  <a:pt x="2289058" y="924580"/>
                </a:lnTo>
                <a:lnTo>
                  <a:pt x="2289058" y="948417"/>
                </a:lnTo>
                <a:lnTo>
                  <a:pt x="2291948" y="970809"/>
                </a:lnTo>
                <a:lnTo>
                  <a:pt x="2297726" y="993201"/>
                </a:lnTo>
                <a:lnTo>
                  <a:pt x="2306394" y="1014149"/>
                </a:lnTo>
                <a:lnTo>
                  <a:pt x="2317230" y="1035818"/>
                </a:lnTo>
                <a:lnTo>
                  <a:pt x="2329510" y="1057488"/>
                </a:lnTo>
                <a:lnTo>
                  <a:pt x="2342510" y="1079159"/>
                </a:lnTo>
                <a:lnTo>
                  <a:pt x="2354790" y="1100106"/>
                </a:lnTo>
                <a:lnTo>
                  <a:pt x="2365626" y="1122498"/>
                </a:lnTo>
                <a:lnTo>
                  <a:pt x="2374293" y="1144168"/>
                </a:lnTo>
                <a:lnTo>
                  <a:pt x="2380072" y="1166560"/>
                </a:lnTo>
                <a:lnTo>
                  <a:pt x="2382239" y="1189674"/>
                </a:lnTo>
                <a:lnTo>
                  <a:pt x="2380072" y="1212788"/>
                </a:lnTo>
                <a:lnTo>
                  <a:pt x="2374293" y="1235180"/>
                </a:lnTo>
                <a:lnTo>
                  <a:pt x="2365626" y="1256851"/>
                </a:lnTo>
                <a:lnTo>
                  <a:pt x="2354790" y="1279242"/>
                </a:lnTo>
                <a:lnTo>
                  <a:pt x="2342510" y="1300191"/>
                </a:lnTo>
                <a:lnTo>
                  <a:pt x="2329510" y="1321861"/>
                </a:lnTo>
                <a:lnTo>
                  <a:pt x="2317230" y="1343531"/>
                </a:lnTo>
                <a:lnTo>
                  <a:pt x="2306394" y="1365200"/>
                </a:lnTo>
                <a:lnTo>
                  <a:pt x="2297726" y="1386147"/>
                </a:lnTo>
                <a:lnTo>
                  <a:pt x="2291948" y="1408541"/>
                </a:lnTo>
                <a:lnTo>
                  <a:pt x="2289058" y="1430932"/>
                </a:lnTo>
                <a:lnTo>
                  <a:pt x="2289058" y="1454768"/>
                </a:lnTo>
                <a:lnTo>
                  <a:pt x="2290504" y="1479327"/>
                </a:lnTo>
                <a:lnTo>
                  <a:pt x="2293393" y="1503887"/>
                </a:lnTo>
                <a:lnTo>
                  <a:pt x="2297005" y="1528446"/>
                </a:lnTo>
                <a:lnTo>
                  <a:pt x="2299892" y="1553006"/>
                </a:lnTo>
                <a:lnTo>
                  <a:pt x="2302061" y="1577564"/>
                </a:lnTo>
                <a:lnTo>
                  <a:pt x="2301338" y="1600679"/>
                </a:lnTo>
                <a:lnTo>
                  <a:pt x="2298449" y="1623072"/>
                </a:lnTo>
                <a:lnTo>
                  <a:pt x="2291948" y="1644741"/>
                </a:lnTo>
                <a:lnTo>
                  <a:pt x="2282557" y="1662799"/>
                </a:lnTo>
                <a:lnTo>
                  <a:pt x="2270279" y="1680135"/>
                </a:lnTo>
                <a:lnTo>
                  <a:pt x="2255831" y="1695304"/>
                </a:lnTo>
                <a:lnTo>
                  <a:pt x="2239217" y="1710472"/>
                </a:lnTo>
                <a:lnTo>
                  <a:pt x="2221882" y="1724196"/>
                </a:lnTo>
                <a:lnTo>
                  <a:pt x="2203825" y="1737921"/>
                </a:lnTo>
                <a:lnTo>
                  <a:pt x="2185766" y="1751645"/>
                </a:lnTo>
                <a:lnTo>
                  <a:pt x="2167708" y="1765369"/>
                </a:lnTo>
                <a:lnTo>
                  <a:pt x="2151094" y="1779816"/>
                </a:lnTo>
                <a:lnTo>
                  <a:pt x="2136647" y="1796429"/>
                </a:lnTo>
                <a:lnTo>
                  <a:pt x="2123646" y="1812321"/>
                </a:lnTo>
                <a:lnTo>
                  <a:pt x="2113533" y="1830378"/>
                </a:lnTo>
                <a:lnTo>
                  <a:pt x="2104864" y="1849881"/>
                </a:lnTo>
                <a:lnTo>
                  <a:pt x="2097642" y="1870829"/>
                </a:lnTo>
                <a:lnTo>
                  <a:pt x="2091141" y="1892499"/>
                </a:lnTo>
                <a:lnTo>
                  <a:pt x="2085362" y="1914170"/>
                </a:lnTo>
                <a:lnTo>
                  <a:pt x="2079584" y="1936562"/>
                </a:lnTo>
                <a:lnTo>
                  <a:pt x="2073083" y="1957509"/>
                </a:lnTo>
                <a:lnTo>
                  <a:pt x="2065860" y="1978456"/>
                </a:lnTo>
                <a:lnTo>
                  <a:pt x="2057192" y="1997960"/>
                </a:lnTo>
                <a:lnTo>
                  <a:pt x="2046356" y="2015296"/>
                </a:lnTo>
                <a:lnTo>
                  <a:pt x="2033355" y="2031186"/>
                </a:lnTo>
                <a:lnTo>
                  <a:pt x="2017462" y="2044189"/>
                </a:lnTo>
                <a:lnTo>
                  <a:pt x="2000127" y="2055023"/>
                </a:lnTo>
                <a:lnTo>
                  <a:pt x="1980625" y="2063691"/>
                </a:lnTo>
                <a:lnTo>
                  <a:pt x="1959676" y="2070915"/>
                </a:lnTo>
                <a:lnTo>
                  <a:pt x="1938730" y="2077415"/>
                </a:lnTo>
                <a:lnTo>
                  <a:pt x="1916337" y="2083195"/>
                </a:lnTo>
                <a:lnTo>
                  <a:pt x="1894668" y="2088973"/>
                </a:lnTo>
                <a:lnTo>
                  <a:pt x="1872998" y="2095473"/>
                </a:lnTo>
                <a:lnTo>
                  <a:pt x="1852050" y="2102696"/>
                </a:lnTo>
                <a:lnTo>
                  <a:pt x="1832548" y="2111365"/>
                </a:lnTo>
                <a:lnTo>
                  <a:pt x="1814488" y="2121477"/>
                </a:lnTo>
                <a:lnTo>
                  <a:pt x="1798597" y="2134478"/>
                </a:lnTo>
                <a:lnTo>
                  <a:pt x="1781985" y="2148925"/>
                </a:lnTo>
                <a:lnTo>
                  <a:pt x="1767538" y="2165539"/>
                </a:lnTo>
                <a:lnTo>
                  <a:pt x="1753813" y="2182874"/>
                </a:lnTo>
                <a:lnTo>
                  <a:pt x="1740089" y="2200933"/>
                </a:lnTo>
                <a:lnTo>
                  <a:pt x="1726365" y="2218991"/>
                </a:lnTo>
                <a:lnTo>
                  <a:pt x="1712642" y="2236327"/>
                </a:lnTo>
                <a:lnTo>
                  <a:pt x="1697472" y="2252941"/>
                </a:lnTo>
                <a:lnTo>
                  <a:pt x="1682303" y="2267387"/>
                </a:lnTo>
                <a:lnTo>
                  <a:pt x="1664967" y="2279667"/>
                </a:lnTo>
                <a:lnTo>
                  <a:pt x="1646909" y="2289058"/>
                </a:lnTo>
                <a:lnTo>
                  <a:pt x="1625240" y="2295558"/>
                </a:lnTo>
                <a:lnTo>
                  <a:pt x="1602848" y="2298448"/>
                </a:lnTo>
                <a:lnTo>
                  <a:pt x="1579732" y="2299170"/>
                </a:lnTo>
                <a:lnTo>
                  <a:pt x="1555174" y="2297003"/>
                </a:lnTo>
                <a:lnTo>
                  <a:pt x="1530613" y="2294114"/>
                </a:lnTo>
                <a:lnTo>
                  <a:pt x="1506054" y="2290501"/>
                </a:lnTo>
                <a:lnTo>
                  <a:pt x="1481496" y="2287613"/>
                </a:lnTo>
                <a:lnTo>
                  <a:pt x="1456937" y="2286168"/>
                </a:lnTo>
                <a:lnTo>
                  <a:pt x="1433100" y="2286168"/>
                </a:lnTo>
                <a:lnTo>
                  <a:pt x="1410708" y="2289058"/>
                </a:lnTo>
                <a:lnTo>
                  <a:pt x="1388314" y="2294836"/>
                </a:lnTo>
                <a:lnTo>
                  <a:pt x="1366645" y="2303504"/>
                </a:lnTo>
                <a:lnTo>
                  <a:pt x="1344976" y="2315061"/>
                </a:lnTo>
                <a:lnTo>
                  <a:pt x="1323306" y="2326619"/>
                </a:lnTo>
                <a:lnTo>
                  <a:pt x="1301636" y="2339619"/>
                </a:lnTo>
                <a:lnTo>
                  <a:pt x="1280688" y="2351899"/>
                </a:lnTo>
                <a:lnTo>
                  <a:pt x="1258295" y="2362734"/>
                </a:lnTo>
                <a:lnTo>
                  <a:pt x="1236626" y="2371403"/>
                </a:lnTo>
                <a:lnTo>
                  <a:pt x="1214234" y="2377182"/>
                </a:lnTo>
                <a:lnTo>
                  <a:pt x="1191120" y="2379348"/>
                </a:lnTo>
                <a:lnTo>
                  <a:pt x="1168005" y="2377182"/>
                </a:lnTo>
                <a:lnTo>
                  <a:pt x="1145614" y="2371403"/>
                </a:lnTo>
                <a:lnTo>
                  <a:pt x="1123944" y="2362734"/>
                </a:lnTo>
                <a:lnTo>
                  <a:pt x="1101551" y="2351899"/>
                </a:lnTo>
                <a:lnTo>
                  <a:pt x="1080604" y="2339619"/>
                </a:lnTo>
                <a:lnTo>
                  <a:pt x="1058934" y="2326619"/>
                </a:lnTo>
                <a:lnTo>
                  <a:pt x="1037264" y="2315061"/>
                </a:lnTo>
                <a:lnTo>
                  <a:pt x="1015595" y="2303504"/>
                </a:lnTo>
                <a:lnTo>
                  <a:pt x="994646" y="2294836"/>
                </a:lnTo>
                <a:lnTo>
                  <a:pt x="971532" y="2289058"/>
                </a:lnTo>
                <a:lnTo>
                  <a:pt x="949141" y="2286168"/>
                </a:lnTo>
                <a:lnTo>
                  <a:pt x="925302" y="2286168"/>
                </a:lnTo>
                <a:lnTo>
                  <a:pt x="900744" y="2287613"/>
                </a:lnTo>
                <a:lnTo>
                  <a:pt x="876185" y="2290501"/>
                </a:lnTo>
                <a:lnTo>
                  <a:pt x="851626" y="2294114"/>
                </a:lnTo>
                <a:lnTo>
                  <a:pt x="827067" y="2297003"/>
                </a:lnTo>
                <a:lnTo>
                  <a:pt x="802508" y="2299170"/>
                </a:lnTo>
                <a:lnTo>
                  <a:pt x="779394" y="2298448"/>
                </a:lnTo>
                <a:lnTo>
                  <a:pt x="757001" y="2295558"/>
                </a:lnTo>
                <a:lnTo>
                  <a:pt x="735331" y="2289058"/>
                </a:lnTo>
                <a:lnTo>
                  <a:pt x="717273" y="2279667"/>
                </a:lnTo>
                <a:lnTo>
                  <a:pt x="699937" y="2267387"/>
                </a:lnTo>
                <a:lnTo>
                  <a:pt x="684768" y="2252941"/>
                </a:lnTo>
                <a:lnTo>
                  <a:pt x="669598" y="2236327"/>
                </a:lnTo>
                <a:lnTo>
                  <a:pt x="655875" y="2218991"/>
                </a:lnTo>
                <a:lnTo>
                  <a:pt x="642150" y="2200933"/>
                </a:lnTo>
                <a:lnTo>
                  <a:pt x="628427" y="2182874"/>
                </a:lnTo>
                <a:lnTo>
                  <a:pt x="614703" y="2165539"/>
                </a:lnTo>
                <a:lnTo>
                  <a:pt x="600254" y="2148925"/>
                </a:lnTo>
                <a:lnTo>
                  <a:pt x="583642" y="2134478"/>
                </a:lnTo>
                <a:lnTo>
                  <a:pt x="567751" y="2121477"/>
                </a:lnTo>
                <a:lnTo>
                  <a:pt x="549694" y="2111365"/>
                </a:lnTo>
                <a:lnTo>
                  <a:pt x="530190" y="2102696"/>
                </a:lnTo>
                <a:lnTo>
                  <a:pt x="509243" y="2095473"/>
                </a:lnTo>
                <a:lnTo>
                  <a:pt x="487573" y="2088973"/>
                </a:lnTo>
                <a:lnTo>
                  <a:pt x="465902" y="2083195"/>
                </a:lnTo>
                <a:lnTo>
                  <a:pt x="443510" y="2077415"/>
                </a:lnTo>
                <a:lnTo>
                  <a:pt x="422563" y="2070915"/>
                </a:lnTo>
                <a:lnTo>
                  <a:pt x="401615" y="2063691"/>
                </a:lnTo>
                <a:lnTo>
                  <a:pt x="382113" y="2055023"/>
                </a:lnTo>
                <a:lnTo>
                  <a:pt x="364777" y="2044189"/>
                </a:lnTo>
                <a:lnTo>
                  <a:pt x="348885" y="2031186"/>
                </a:lnTo>
                <a:lnTo>
                  <a:pt x="335884" y="2015296"/>
                </a:lnTo>
                <a:lnTo>
                  <a:pt x="325048" y="1997960"/>
                </a:lnTo>
                <a:lnTo>
                  <a:pt x="316382" y="1978456"/>
                </a:lnTo>
                <a:lnTo>
                  <a:pt x="309158" y="1957509"/>
                </a:lnTo>
                <a:lnTo>
                  <a:pt x="302657" y="1936562"/>
                </a:lnTo>
                <a:lnTo>
                  <a:pt x="296879" y="1914170"/>
                </a:lnTo>
                <a:lnTo>
                  <a:pt x="291100" y="1892499"/>
                </a:lnTo>
                <a:lnTo>
                  <a:pt x="284599" y="1870829"/>
                </a:lnTo>
                <a:lnTo>
                  <a:pt x="277376" y="1849881"/>
                </a:lnTo>
                <a:lnTo>
                  <a:pt x="268708" y="1830378"/>
                </a:lnTo>
                <a:lnTo>
                  <a:pt x="258595" y="1812321"/>
                </a:lnTo>
                <a:lnTo>
                  <a:pt x="245592" y="1796429"/>
                </a:lnTo>
                <a:lnTo>
                  <a:pt x="231146" y="1779816"/>
                </a:lnTo>
                <a:lnTo>
                  <a:pt x="214533" y="1765369"/>
                </a:lnTo>
                <a:lnTo>
                  <a:pt x="197196" y="1751645"/>
                </a:lnTo>
                <a:lnTo>
                  <a:pt x="178415" y="1737921"/>
                </a:lnTo>
                <a:lnTo>
                  <a:pt x="160358" y="1724196"/>
                </a:lnTo>
                <a:lnTo>
                  <a:pt x="143022" y="1710472"/>
                </a:lnTo>
                <a:lnTo>
                  <a:pt x="126409" y="1695304"/>
                </a:lnTo>
                <a:lnTo>
                  <a:pt x="111962" y="1680135"/>
                </a:lnTo>
                <a:lnTo>
                  <a:pt x="99682" y="1662799"/>
                </a:lnTo>
                <a:lnTo>
                  <a:pt x="90293" y="1644741"/>
                </a:lnTo>
                <a:lnTo>
                  <a:pt x="83791" y="1623072"/>
                </a:lnTo>
                <a:lnTo>
                  <a:pt x="80902" y="1600679"/>
                </a:lnTo>
                <a:lnTo>
                  <a:pt x="80179" y="1577564"/>
                </a:lnTo>
                <a:lnTo>
                  <a:pt x="82348" y="1553006"/>
                </a:lnTo>
                <a:lnTo>
                  <a:pt x="85236" y="1528446"/>
                </a:lnTo>
                <a:lnTo>
                  <a:pt x="88848" y="1503887"/>
                </a:lnTo>
                <a:lnTo>
                  <a:pt x="91737" y="1479327"/>
                </a:lnTo>
                <a:lnTo>
                  <a:pt x="93181" y="1454768"/>
                </a:lnTo>
                <a:lnTo>
                  <a:pt x="93181" y="1430932"/>
                </a:lnTo>
                <a:lnTo>
                  <a:pt x="90293" y="1408541"/>
                </a:lnTo>
                <a:lnTo>
                  <a:pt x="84513" y="1386147"/>
                </a:lnTo>
                <a:lnTo>
                  <a:pt x="75846" y="1365200"/>
                </a:lnTo>
                <a:lnTo>
                  <a:pt x="64288" y="1343531"/>
                </a:lnTo>
                <a:lnTo>
                  <a:pt x="52731" y="1321861"/>
                </a:lnTo>
                <a:lnTo>
                  <a:pt x="39730" y="1300191"/>
                </a:lnTo>
                <a:lnTo>
                  <a:pt x="27449" y="1279242"/>
                </a:lnTo>
                <a:lnTo>
                  <a:pt x="16614" y="1256851"/>
                </a:lnTo>
                <a:lnTo>
                  <a:pt x="7946" y="1235180"/>
                </a:lnTo>
                <a:lnTo>
                  <a:pt x="2167" y="1212788"/>
                </a:lnTo>
                <a:lnTo>
                  <a:pt x="0" y="1189674"/>
                </a:lnTo>
                <a:lnTo>
                  <a:pt x="2167" y="1166560"/>
                </a:lnTo>
                <a:lnTo>
                  <a:pt x="7946" y="1144168"/>
                </a:lnTo>
                <a:lnTo>
                  <a:pt x="16614" y="1122498"/>
                </a:lnTo>
                <a:lnTo>
                  <a:pt x="27449" y="1100106"/>
                </a:lnTo>
                <a:lnTo>
                  <a:pt x="39730" y="1079159"/>
                </a:lnTo>
                <a:lnTo>
                  <a:pt x="52731" y="1057488"/>
                </a:lnTo>
                <a:lnTo>
                  <a:pt x="64288" y="1035818"/>
                </a:lnTo>
                <a:lnTo>
                  <a:pt x="75846" y="1014149"/>
                </a:lnTo>
                <a:lnTo>
                  <a:pt x="84513" y="993201"/>
                </a:lnTo>
                <a:lnTo>
                  <a:pt x="90293" y="970809"/>
                </a:lnTo>
                <a:lnTo>
                  <a:pt x="93181" y="948417"/>
                </a:lnTo>
                <a:lnTo>
                  <a:pt x="93181" y="924580"/>
                </a:lnTo>
                <a:lnTo>
                  <a:pt x="91737" y="900020"/>
                </a:lnTo>
                <a:lnTo>
                  <a:pt x="88848" y="875463"/>
                </a:lnTo>
                <a:lnTo>
                  <a:pt x="85236" y="850902"/>
                </a:lnTo>
                <a:lnTo>
                  <a:pt x="82348" y="826342"/>
                </a:lnTo>
                <a:lnTo>
                  <a:pt x="80179" y="801784"/>
                </a:lnTo>
                <a:lnTo>
                  <a:pt x="80902" y="778669"/>
                </a:lnTo>
                <a:lnTo>
                  <a:pt x="83791" y="756277"/>
                </a:lnTo>
                <a:lnTo>
                  <a:pt x="90293" y="734607"/>
                </a:lnTo>
                <a:lnTo>
                  <a:pt x="99682" y="716549"/>
                </a:lnTo>
                <a:lnTo>
                  <a:pt x="111962" y="699214"/>
                </a:lnTo>
                <a:lnTo>
                  <a:pt x="126409" y="684045"/>
                </a:lnTo>
                <a:lnTo>
                  <a:pt x="143022" y="668876"/>
                </a:lnTo>
                <a:lnTo>
                  <a:pt x="160358" y="655151"/>
                </a:lnTo>
                <a:lnTo>
                  <a:pt x="178415" y="641428"/>
                </a:lnTo>
                <a:lnTo>
                  <a:pt x="197196" y="627703"/>
                </a:lnTo>
                <a:lnTo>
                  <a:pt x="214533" y="613978"/>
                </a:lnTo>
                <a:lnTo>
                  <a:pt x="231146" y="599533"/>
                </a:lnTo>
                <a:lnTo>
                  <a:pt x="245592" y="582919"/>
                </a:lnTo>
                <a:lnTo>
                  <a:pt x="258595" y="567027"/>
                </a:lnTo>
                <a:lnTo>
                  <a:pt x="268708" y="548969"/>
                </a:lnTo>
                <a:lnTo>
                  <a:pt x="277376" y="529467"/>
                </a:lnTo>
                <a:lnTo>
                  <a:pt x="284599" y="508518"/>
                </a:lnTo>
                <a:lnTo>
                  <a:pt x="291100" y="486848"/>
                </a:lnTo>
                <a:lnTo>
                  <a:pt x="296879" y="465180"/>
                </a:lnTo>
                <a:lnTo>
                  <a:pt x="302657" y="442787"/>
                </a:lnTo>
                <a:lnTo>
                  <a:pt x="309158" y="421840"/>
                </a:lnTo>
                <a:lnTo>
                  <a:pt x="316382" y="400892"/>
                </a:lnTo>
                <a:lnTo>
                  <a:pt x="325048" y="381389"/>
                </a:lnTo>
                <a:lnTo>
                  <a:pt x="335884" y="364053"/>
                </a:lnTo>
                <a:lnTo>
                  <a:pt x="348885" y="348161"/>
                </a:lnTo>
                <a:lnTo>
                  <a:pt x="364777" y="335160"/>
                </a:lnTo>
                <a:lnTo>
                  <a:pt x="382113" y="324326"/>
                </a:lnTo>
                <a:lnTo>
                  <a:pt x="401615" y="315657"/>
                </a:lnTo>
                <a:lnTo>
                  <a:pt x="422563" y="308434"/>
                </a:lnTo>
                <a:lnTo>
                  <a:pt x="443510" y="301932"/>
                </a:lnTo>
                <a:lnTo>
                  <a:pt x="465902" y="296154"/>
                </a:lnTo>
                <a:lnTo>
                  <a:pt x="487573" y="290375"/>
                </a:lnTo>
                <a:lnTo>
                  <a:pt x="509243" y="283874"/>
                </a:lnTo>
                <a:lnTo>
                  <a:pt x="530190" y="276652"/>
                </a:lnTo>
                <a:lnTo>
                  <a:pt x="549694" y="267983"/>
                </a:lnTo>
                <a:lnTo>
                  <a:pt x="567751" y="257872"/>
                </a:lnTo>
                <a:lnTo>
                  <a:pt x="583642" y="244869"/>
                </a:lnTo>
                <a:lnTo>
                  <a:pt x="600254" y="230422"/>
                </a:lnTo>
                <a:lnTo>
                  <a:pt x="614703" y="213809"/>
                </a:lnTo>
                <a:lnTo>
                  <a:pt x="628427" y="196473"/>
                </a:lnTo>
                <a:lnTo>
                  <a:pt x="642150" y="178415"/>
                </a:lnTo>
                <a:lnTo>
                  <a:pt x="655875" y="160356"/>
                </a:lnTo>
                <a:lnTo>
                  <a:pt x="669598" y="143020"/>
                </a:lnTo>
                <a:lnTo>
                  <a:pt x="684768" y="126407"/>
                </a:lnTo>
                <a:lnTo>
                  <a:pt x="699937" y="111961"/>
                </a:lnTo>
                <a:lnTo>
                  <a:pt x="717273" y="99681"/>
                </a:lnTo>
                <a:lnTo>
                  <a:pt x="735331" y="90291"/>
                </a:lnTo>
                <a:lnTo>
                  <a:pt x="757001" y="83790"/>
                </a:lnTo>
                <a:lnTo>
                  <a:pt x="779394" y="80900"/>
                </a:lnTo>
                <a:lnTo>
                  <a:pt x="802508" y="80177"/>
                </a:lnTo>
                <a:lnTo>
                  <a:pt x="827067" y="82345"/>
                </a:lnTo>
                <a:lnTo>
                  <a:pt x="851626" y="85235"/>
                </a:lnTo>
                <a:lnTo>
                  <a:pt x="876185" y="88846"/>
                </a:lnTo>
                <a:lnTo>
                  <a:pt x="900744" y="91736"/>
                </a:lnTo>
                <a:lnTo>
                  <a:pt x="925302" y="93180"/>
                </a:lnTo>
                <a:lnTo>
                  <a:pt x="949141" y="93180"/>
                </a:lnTo>
                <a:lnTo>
                  <a:pt x="971532" y="90291"/>
                </a:lnTo>
                <a:lnTo>
                  <a:pt x="994646" y="84511"/>
                </a:lnTo>
                <a:lnTo>
                  <a:pt x="1015595" y="75843"/>
                </a:lnTo>
                <a:lnTo>
                  <a:pt x="1037264" y="64286"/>
                </a:lnTo>
                <a:lnTo>
                  <a:pt x="1058934" y="52730"/>
                </a:lnTo>
                <a:lnTo>
                  <a:pt x="1080604" y="39728"/>
                </a:lnTo>
                <a:lnTo>
                  <a:pt x="1101551" y="27448"/>
                </a:lnTo>
                <a:lnTo>
                  <a:pt x="1123944" y="16614"/>
                </a:lnTo>
                <a:lnTo>
                  <a:pt x="1145614" y="7945"/>
                </a:lnTo>
                <a:lnTo>
                  <a:pt x="1168005" y="216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reeform: Shape 193">
            <a:extLst>
              <a:ext uri="{FF2B5EF4-FFF2-40B4-BE49-F238E27FC236}">
                <a16:creationId xmlns:a16="http://schemas.microsoft.com/office/drawing/2014/main" id="{DC8C4FD0-5F25-4BC1-B5D7-80DD5B49EF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5089" y="2437220"/>
            <a:ext cx="2356656" cy="2353796"/>
          </a:xfrm>
          <a:custGeom>
            <a:avLst/>
            <a:gdLst>
              <a:gd name="connsiteX0" fmla="*/ 1104034 w 2208067"/>
              <a:gd name="connsiteY0" fmla="*/ 0 h 2205387"/>
              <a:gd name="connsiteX1" fmla="*/ 1125458 w 2208067"/>
              <a:gd name="connsiteY1" fmla="*/ 2008 h 2205387"/>
              <a:gd name="connsiteX2" fmla="*/ 1146213 w 2208067"/>
              <a:gd name="connsiteY2" fmla="*/ 7364 h 2205387"/>
              <a:gd name="connsiteX3" fmla="*/ 1166298 w 2208067"/>
              <a:gd name="connsiteY3" fmla="*/ 15399 h 2205387"/>
              <a:gd name="connsiteX4" fmla="*/ 1187053 w 2208067"/>
              <a:gd name="connsiteY4" fmla="*/ 25441 h 2205387"/>
              <a:gd name="connsiteX5" fmla="*/ 1206470 w 2208067"/>
              <a:gd name="connsiteY5" fmla="*/ 36823 h 2205387"/>
              <a:gd name="connsiteX6" fmla="*/ 1226555 w 2208067"/>
              <a:gd name="connsiteY6" fmla="*/ 48875 h 2205387"/>
              <a:gd name="connsiteX7" fmla="*/ 1246641 w 2208067"/>
              <a:gd name="connsiteY7" fmla="*/ 59586 h 2205387"/>
              <a:gd name="connsiteX8" fmla="*/ 1266726 w 2208067"/>
              <a:gd name="connsiteY8" fmla="*/ 70298 h 2205387"/>
              <a:gd name="connsiteX9" fmla="*/ 1286811 w 2208067"/>
              <a:gd name="connsiteY9" fmla="*/ 78332 h 2205387"/>
              <a:gd name="connsiteX10" fmla="*/ 1307567 w 2208067"/>
              <a:gd name="connsiteY10" fmla="*/ 83689 h 2205387"/>
              <a:gd name="connsiteX11" fmla="*/ 1328322 w 2208067"/>
              <a:gd name="connsiteY11" fmla="*/ 86367 h 2205387"/>
              <a:gd name="connsiteX12" fmla="*/ 1350416 w 2208067"/>
              <a:gd name="connsiteY12" fmla="*/ 86367 h 2205387"/>
              <a:gd name="connsiteX13" fmla="*/ 1373180 w 2208067"/>
              <a:gd name="connsiteY13" fmla="*/ 85029 h 2205387"/>
              <a:gd name="connsiteX14" fmla="*/ 1395942 w 2208067"/>
              <a:gd name="connsiteY14" fmla="*/ 82350 h 2205387"/>
              <a:gd name="connsiteX15" fmla="*/ 1418706 w 2208067"/>
              <a:gd name="connsiteY15" fmla="*/ 79003 h 2205387"/>
              <a:gd name="connsiteX16" fmla="*/ 1441471 w 2208067"/>
              <a:gd name="connsiteY16" fmla="*/ 76324 h 2205387"/>
              <a:gd name="connsiteX17" fmla="*/ 1464234 w 2208067"/>
              <a:gd name="connsiteY17" fmla="*/ 74315 h 2205387"/>
              <a:gd name="connsiteX18" fmla="*/ 1485659 w 2208067"/>
              <a:gd name="connsiteY18" fmla="*/ 74985 h 2205387"/>
              <a:gd name="connsiteX19" fmla="*/ 1506414 w 2208067"/>
              <a:gd name="connsiteY19" fmla="*/ 77664 h 2205387"/>
              <a:gd name="connsiteX20" fmla="*/ 1526499 w 2208067"/>
              <a:gd name="connsiteY20" fmla="*/ 83689 h 2205387"/>
              <a:gd name="connsiteX21" fmla="*/ 1543237 w 2208067"/>
              <a:gd name="connsiteY21" fmla="*/ 92393 h 2205387"/>
              <a:gd name="connsiteX22" fmla="*/ 1559305 w 2208067"/>
              <a:gd name="connsiteY22" fmla="*/ 103775 h 2205387"/>
              <a:gd name="connsiteX23" fmla="*/ 1573365 w 2208067"/>
              <a:gd name="connsiteY23" fmla="*/ 117165 h 2205387"/>
              <a:gd name="connsiteX24" fmla="*/ 1587426 w 2208067"/>
              <a:gd name="connsiteY24" fmla="*/ 132563 h 2205387"/>
              <a:gd name="connsiteX25" fmla="*/ 1600146 w 2208067"/>
              <a:gd name="connsiteY25" fmla="*/ 148632 h 2205387"/>
              <a:gd name="connsiteX26" fmla="*/ 1612866 w 2208067"/>
              <a:gd name="connsiteY26" fmla="*/ 165370 h 2205387"/>
              <a:gd name="connsiteX27" fmla="*/ 1625587 w 2208067"/>
              <a:gd name="connsiteY27" fmla="*/ 182108 h 2205387"/>
              <a:gd name="connsiteX28" fmla="*/ 1638308 w 2208067"/>
              <a:gd name="connsiteY28" fmla="*/ 198177 h 2205387"/>
              <a:gd name="connsiteX29" fmla="*/ 1651699 w 2208067"/>
              <a:gd name="connsiteY29" fmla="*/ 213575 h 2205387"/>
              <a:gd name="connsiteX30" fmla="*/ 1667097 w 2208067"/>
              <a:gd name="connsiteY30" fmla="*/ 226966 h 2205387"/>
              <a:gd name="connsiteX31" fmla="*/ 1681826 w 2208067"/>
              <a:gd name="connsiteY31" fmla="*/ 239018 h 2205387"/>
              <a:gd name="connsiteX32" fmla="*/ 1698565 w 2208067"/>
              <a:gd name="connsiteY32" fmla="*/ 248390 h 2205387"/>
              <a:gd name="connsiteX33" fmla="*/ 1716642 w 2208067"/>
              <a:gd name="connsiteY33" fmla="*/ 256425 h 2205387"/>
              <a:gd name="connsiteX34" fmla="*/ 1736058 w 2208067"/>
              <a:gd name="connsiteY34" fmla="*/ 263119 h 2205387"/>
              <a:gd name="connsiteX35" fmla="*/ 1756144 w 2208067"/>
              <a:gd name="connsiteY35" fmla="*/ 269145 h 2205387"/>
              <a:gd name="connsiteX36" fmla="*/ 1776228 w 2208067"/>
              <a:gd name="connsiteY36" fmla="*/ 274501 h 2205387"/>
              <a:gd name="connsiteX37" fmla="*/ 1796984 w 2208067"/>
              <a:gd name="connsiteY37" fmla="*/ 279857 h 2205387"/>
              <a:gd name="connsiteX38" fmla="*/ 1816399 w 2208067"/>
              <a:gd name="connsiteY38" fmla="*/ 285883 h 2205387"/>
              <a:gd name="connsiteX39" fmla="*/ 1835816 w 2208067"/>
              <a:gd name="connsiteY39" fmla="*/ 292578 h 2205387"/>
              <a:gd name="connsiteX40" fmla="*/ 1853892 w 2208067"/>
              <a:gd name="connsiteY40" fmla="*/ 300613 h 2205387"/>
              <a:gd name="connsiteX41" fmla="*/ 1869960 w 2208067"/>
              <a:gd name="connsiteY41" fmla="*/ 310655 h 2205387"/>
              <a:gd name="connsiteX42" fmla="*/ 1884691 w 2208067"/>
              <a:gd name="connsiteY42" fmla="*/ 322706 h 2205387"/>
              <a:gd name="connsiteX43" fmla="*/ 1896741 w 2208067"/>
              <a:gd name="connsiteY43" fmla="*/ 337436 h 2205387"/>
              <a:gd name="connsiteX44" fmla="*/ 1906785 w 2208067"/>
              <a:gd name="connsiteY44" fmla="*/ 353504 h 2205387"/>
              <a:gd name="connsiteX45" fmla="*/ 1914819 w 2208067"/>
              <a:gd name="connsiteY45" fmla="*/ 371581 h 2205387"/>
              <a:gd name="connsiteX46" fmla="*/ 1921514 w 2208067"/>
              <a:gd name="connsiteY46" fmla="*/ 390998 h 2205387"/>
              <a:gd name="connsiteX47" fmla="*/ 1927540 w 2208067"/>
              <a:gd name="connsiteY47" fmla="*/ 410413 h 2205387"/>
              <a:gd name="connsiteX48" fmla="*/ 1932896 w 2208067"/>
              <a:gd name="connsiteY48" fmla="*/ 431169 h 2205387"/>
              <a:gd name="connsiteX49" fmla="*/ 1938252 w 2208067"/>
              <a:gd name="connsiteY49" fmla="*/ 451253 h 2205387"/>
              <a:gd name="connsiteX50" fmla="*/ 1944278 w 2208067"/>
              <a:gd name="connsiteY50" fmla="*/ 471339 h 2205387"/>
              <a:gd name="connsiteX51" fmla="*/ 1950972 w 2208067"/>
              <a:gd name="connsiteY51" fmla="*/ 490756 h 2205387"/>
              <a:gd name="connsiteX52" fmla="*/ 1959007 w 2208067"/>
              <a:gd name="connsiteY52" fmla="*/ 508832 h 2205387"/>
              <a:gd name="connsiteX53" fmla="*/ 1968380 w 2208067"/>
              <a:gd name="connsiteY53" fmla="*/ 525570 h 2205387"/>
              <a:gd name="connsiteX54" fmla="*/ 1980431 w 2208067"/>
              <a:gd name="connsiteY54" fmla="*/ 540300 h 2205387"/>
              <a:gd name="connsiteX55" fmla="*/ 1993822 w 2208067"/>
              <a:gd name="connsiteY55" fmla="*/ 555699 h 2205387"/>
              <a:gd name="connsiteX56" fmla="*/ 2009221 w 2208067"/>
              <a:gd name="connsiteY56" fmla="*/ 569088 h 2205387"/>
              <a:gd name="connsiteX57" fmla="*/ 2025959 w 2208067"/>
              <a:gd name="connsiteY57" fmla="*/ 581810 h 2205387"/>
              <a:gd name="connsiteX58" fmla="*/ 2042697 w 2208067"/>
              <a:gd name="connsiteY58" fmla="*/ 594531 h 2205387"/>
              <a:gd name="connsiteX59" fmla="*/ 2059434 w 2208067"/>
              <a:gd name="connsiteY59" fmla="*/ 607251 h 2205387"/>
              <a:gd name="connsiteX60" fmla="*/ 2075502 w 2208067"/>
              <a:gd name="connsiteY60" fmla="*/ 619972 h 2205387"/>
              <a:gd name="connsiteX61" fmla="*/ 2090901 w 2208067"/>
              <a:gd name="connsiteY61" fmla="*/ 634032 h 2205387"/>
              <a:gd name="connsiteX62" fmla="*/ 2104293 w 2208067"/>
              <a:gd name="connsiteY62" fmla="*/ 648092 h 2205387"/>
              <a:gd name="connsiteX63" fmla="*/ 2115673 w 2208067"/>
              <a:gd name="connsiteY63" fmla="*/ 664160 h 2205387"/>
              <a:gd name="connsiteX64" fmla="*/ 2124377 w 2208067"/>
              <a:gd name="connsiteY64" fmla="*/ 680898 h 2205387"/>
              <a:gd name="connsiteX65" fmla="*/ 2130403 w 2208067"/>
              <a:gd name="connsiteY65" fmla="*/ 700983 h 2205387"/>
              <a:gd name="connsiteX66" fmla="*/ 2133081 w 2208067"/>
              <a:gd name="connsiteY66" fmla="*/ 721738 h 2205387"/>
              <a:gd name="connsiteX67" fmla="*/ 2133751 w 2208067"/>
              <a:gd name="connsiteY67" fmla="*/ 743163 h 2205387"/>
              <a:gd name="connsiteX68" fmla="*/ 2131741 w 2208067"/>
              <a:gd name="connsiteY68" fmla="*/ 765926 h 2205387"/>
              <a:gd name="connsiteX69" fmla="*/ 2129065 w 2208067"/>
              <a:gd name="connsiteY69" fmla="*/ 788690 h 2205387"/>
              <a:gd name="connsiteX70" fmla="*/ 2125717 w 2208067"/>
              <a:gd name="connsiteY70" fmla="*/ 811455 h 2205387"/>
              <a:gd name="connsiteX71" fmla="*/ 2123039 w 2208067"/>
              <a:gd name="connsiteY71" fmla="*/ 834217 h 2205387"/>
              <a:gd name="connsiteX72" fmla="*/ 2121699 w 2208067"/>
              <a:gd name="connsiteY72" fmla="*/ 856981 h 2205387"/>
              <a:gd name="connsiteX73" fmla="*/ 2121699 w 2208067"/>
              <a:gd name="connsiteY73" fmla="*/ 879075 h 2205387"/>
              <a:gd name="connsiteX74" fmla="*/ 2124377 w 2208067"/>
              <a:gd name="connsiteY74" fmla="*/ 899830 h 2205387"/>
              <a:gd name="connsiteX75" fmla="*/ 2129733 w 2208067"/>
              <a:gd name="connsiteY75" fmla="*/ 920585 h 2205387"/>
              <a:gd name="connsiteX76" fmla="*/ 2137767 w 2208067"/>
              <a:gd name="connsiteY76" fmla="*/ 940001 h 2205387"/>
              <a:gd name="connsiteX77" fmla="*/ 2147811 w 2208067"/>
              <a:gd name="connsiteY77" fmla="*/ 960086 h 2205387"/>
              <a:gd name="connsiteX78" fmla="*/ 2159193 w 2208067"/>
              <a:gd name="connsiteY78" fmla="*/ 980172 h 2205387"/>
              <a:gd name="connsiteX79" fmla="*/ 2171243 w 2208067"/>
              <a:gd name="connsiteY79" fmla="*/ 1000258 h 2205387"/>
              <a:gd name="connsiteX80" fmla="*/ 2182625 w 2208067"/>
              <a:gd name="connsiteY80" fmla="*/ 1019674 h 2205387"/>
              <a:gd name="connsiteX81" fmla="*/ 2192669 w 2208067"/>
              <a:gd name="connsiteY81" fmla="*/ 1040429 h 2205387"/>
              <a:gd name="connsiteX82" fmla="*/ 2200702 w 2208067"/>
              <a:gd name="connsiteY82" fmla="*/ 1060514 h 2205387"/>
              <a:gd name="connsiteX83" fmla="*/ 2206059 w 2208067"/>
              <a:gd name="connsiteY83" fmla="*/ 1081269 h 2205387"/>
              <a:gd name="connsiteX84" fmla="*/ 2208067 w 2208067"/>
              <a:gd name="connsiteY84" fmla="*/ 1102693 h 2205387"/>
              <a:gd name="connsiteX85" fmla="*/ 2206059 w 2208067"/>
              <a:gd name="connsiteY85" fmla="*/ 1124117 h 2205387"/>
              <a:gd name="connsiteX86" fmla="*/ 2200702 w 2208067"/>
              <a:gd name="connsiteY86" fmla="*/ 1144872 h 2205387"/>
              <a:gd name="connsiteX87" fmla="*/ 2192669 w 2208067"/>
              <a:gd name="connsiteY87" fmla="*/ 1164959 h 2205387"/>
              <a:gd name="connsiteX88" fmla="*/ 2182625 w 2208067"/>
              <a:gd name="connsiteY88" fmla="*/ 1185713 h 2205387"/>
              <a:gd name="connsiteX89" fmla="*/ 2171243 w 2208067"/>
              <a:gd name="connsiteY89" fmla="*/ 1205130 h 2205387"/>
              <a:gd name="connsiteX90" fmla="*/ 2159193 w 2208067"/>
              <a:gd name="connsiteY90" fmla="*/ 1225216 h 2205387"/>
              <a:gd name="connsiteX91" fmla="*/ 2147811 w 2208067"/>
              <a:gd name="connsiteY91" fmla="*/ 1245301 h 2205387"/>
              <a:gd name="connsiteX92" fmla="*/ 2137767 w 2208067"/>
              <a:gd name="connsiteY92" fmla="*/ 1265386 h 2205387"/>
              <a:gd name="connsiteX93" fmla="*/ 2129733 w 2208067"/>
              <a:gd name="connsiteY93" fmla="*/ 1284802 h 2205387"/>
              <a:gd name="connsiteX94" fmla="*/ 2124377 w 2208067"/>
              <a:gd name="connsiteY94" fmla="*/ 1305558 h 2205387"/>
              <a:gd name="connsiteX95" fmla="*/ 2121699 w 2208067"/>
              <a:gd name="connsiteY95" fmla="*/ 1326312 h 2205387"/>
              <a:gd name="connsiteX96" fmla="*/ 2121699 w 2208067"/>
              <a:gd name="connsiteY96" fmla="*/ 1348406 h 2205387"/>
              <a:gd name="connsiteX97" fmla="*/ 2123039 w 2208067"/>
              <a:gd name="connsiteY97" fmla="*/ 1371169 h 2205387"/>
              <a:gd name="connsiteX98" fmla="*/ 2125717 w 2208067"/>
              <a:gd name="connsiteY98" fmla="*/ 1393933 h 2205387"/>
              <a:gd name="connsiteX99" fmla="*/ 2129065 w 2208067"/>
              <a:gd name="connsiteY99" fmla="*/ 1416697 h 2205387"/>
              <a:gd name="connsiteX100" fmla="*/ 2131741 w 2208067"/>
              <a:gd name="connsiteY100" fmla="*/ 1439461 h 2205387"/>
              <a:gd name="connsiteX101" fmla="*/ 2133751 w 2208067"/>
              <a:gd name="connsiteY101" fmla="*/ 1462224 h 2205387"/>
              <a:gd name="connsiteX102" fmla="*/ 2133081 w 2208067"/>
              <a:gd name="connsiteY102" fmla="*/ 1483649 h 2205387"/>
              <a:gd name="connsiteX103" fmla="*/ 2130403 w 2208067"/>
              <a:gd name="connsiteY103" fmla="*/ 1504404 h 2205387"/>
              <a:gd name="connsiteX104" fmla="*/ 2124377 w 2208067"/>
              <a:gd name="connsiteY104" fmla="*/ 1524489 h 2205387"/>
              <a:gd name="connsiteX105" fmla="*/ 2115673 w 2208067"/>
              <a:gd name="connsiteY105" fmla="*/ 1541227 h 2205387"/>
              <a:gd name="connsiteX106" fmla="*/ 2104293 w 2208067"/>
              <a:gd name="connsiteY106" fmla="*/ 1557295 h 2205387"/>
              <a:gd name="connsiteX107" fmla="*/ 2090901 w 2208067"/>
              <a:gd name="connsiteY107" fmla="*/ 1571355 h 2205387"/>
              <a:gd name="connsiteX108" fmla="*/ 2075502 w 2208067"/>
              <a:gd name="connsiteY108" fmla="*/ 1585414 h 2205387"/>
              <a:gd name="connsiteX109" fmla="*/ 2059434 w 2208067"/>
              <a:gd name="connsiteY109" fmla="*/ 1598135 h 2205387"/>
              <a:gd name="connsiteX110" fmla="*/ 2042697 w 2208067"/>
              <a:gd name="connsiteY110" fmla="*/ 1610856 h 2205387"/>
              <a:gd name="connsiteX111" fmla="*/ 2025959 w 2208067"/>
              <a:gd name="connsiteY111" fmla="*/ 1623577 h 2205387"/>
              <a:gd name="connsiteX112" fmla="*/ 2009221 w 2208067"/>
              <a:gd name="connsiteY112" fmla="*/ 1636298 h 2205387"/>
              <a:gd name="connsiteX113" fmla="*/ 1993822 w 2208067"/>
              <a:gd name="connsiteY113" fmla="*/ 1649688 h 2205387"/>
              <a:gd name="connsiteX114" fmla="*/ 1980431 w 2208067"/>
              <a:gd name="connsiteY114" fmla="*/ 1665087 h 2205387"/>
              <a:gd name="connsiteX115" fmla="*/ 1968380 w 2208067"/>
              <a:gd name="connsiteY115" fmla="*/ 1679817 h 2205387"/>
              <a:gd name="connsiteX116" fmla="*/ 1959007 w 2208067"/>
              <a:gd name="connsiteY116" fmla="*/ 1696554 h 2205387"/>
              <a:gd name="connsiteX117" fmla="*/ 1950972 w 2208067"/>
              <a:gd name="connsiteY117" fmla="*/ 1714631 h 2205387"/>
              <a:gd name="connsiteX118" fmla="*/ 1944278 w 2208067"/>
              <a:gd name="connsiteY118" fmla="*/ 1734047 h 2205387"/>
              <a:gd name="connsiteX119" fmla="*/ 1938252 w 2208067"/>
              <a:gd name="connsiteY119" fmla="*/ 1754133 h 2205387"/>
              <a:gd name="connsiteX120" fmla="*/ 1932896 w 2208067"/>
              <a:gd name="connsiteY120" fmla="*/ 1774219 h 2205387"/>
              <a:gd name="connsiteX121" fmla="*/ 1927540 w 2208067"/>
              <a:gd name="connsiteY121" fmla="*/ 1794974 h 2205387"/>
              <a:gd name="connsiteX122" fmla="*/ 1921514 w 2208067"/>
              <a:gd name="connsiteY122" fmla="*/ 1814390 h 2205387"/>
              <a:gd name="connsiteX123" fmla="*/ 1914819 w 2208067"/>
              <a:gd name="connsiteY123" fmla="*/ 1833805 h 2205387"/>
              <a:gd name="connsiteX124" fmla="*/ 1906785 w 2208067"/>
              <a:gd name="connsiteY124" fmla="*/ 1851883 h 2205387"/>
              <a:gd name="connsiteX125" fmla="*/ 1896741 w 2208067"/>
              <a:gd name="connsiteY125" fmla="*/ 1867952 h 2205387"/>
              <a:gd name="connsiteX126" fmla="*/ 1884691 w 2208067"/>
              <a:gd name="connsiteY126" fmla="*/ 1882680 h 2205387"/>
              <a:gd name="connsiteX127" fmla="*/ 1869960 w 2208067"/>
              <a:gd name="connsiteY127" fmla="*/ 1894732 h 2205387"/>
              <a:gd name="connsiteX128" fmla="*/ 1853892 w 2208067"/>
              <a:gd name="connsiteY128" fmla="*/ 1904774 h 2205387"/>
              <a:gd name="connsiteX129" fmla="*/ 1835816 w 2208067"/>
              <a:gd name="connsiteY129" fmla="*/ 1912808 h 2205387"/>
              <a:gd name="connsiteX130" fmla="*/ 1816399 w 2208067"/>
              <a:gd name="connsiteY130" fmla="*/ 1919504 h 2205387"/>
              <a:gd name="connsiteX131" fmla="*/ 1796984 w 2208067"/>
              <a:gd name="connsiteY131" fmla="*/ 1925529 h 2205387"/>
              <a:gd name="connsiteX132" fmla="*/ 1776228 w 2208067"/>
              <a:gd name="connsiteY132" fmla="*/ 1930886 h 2205387"/>
              <a:gd name="connsiteX133" fmla="*/ 1756144 w 2208067"/>
              <a:gd name="connsiteY133" fmla="*/ 1936242 h 2205387"/>
              <a:gd name="connsiteX134" fmla="*/ 1736058 w 2208067"/>
              <a:gd name="connsiteY134" fmla="*/ 1942267 h 2205387"/>
              <a:gd name="connsiteX135" fmla="*/ 1716642 w 2208067"/>
              <a:gd name="connsiteY135" fmla="*/ 1948962 h 2205387"/>
              <a:gd name="connsiteX136" fmla="*/ 1698565 w 2208067"/>
              <a:gd name="connsiteY136" fmla="*/ 1956997 h 2205387"/>
              <a:gd name="connsiteX137" fmla="*/ 1681826 w 2208067"/>
              <a:gd name="connsiteY137" fmla="*/ 1966370 h 2205387"/>
              <a:gd name="connsiteX138" fmla="*/ 1667097 w 2208067"/>
              <a:gd name="connsiteY138" fmla="*/ 1978420 h 2205387"/>
              <a:gd name="connsiteX139" fmla="*/ 1651699 w 2208067"/>
              <a:gd name="connsiteY139" fmla="*/ 1991811 h 2205387"/>
              <a:gd name="connsiteX140" fmla="*/ 1638308 w 2208067"/>
              <a:gd name="connsiteY140" fmla="*/ 2007210 h 2205387"/>
              <a:gd name="connsiteX141" fmla="*/ 1625587 w 2208067"/>
              <a:gd name="connsiteY141" fmla="*/ 2023278 h 2205387"/>
              <a:gd name="connsiteX142" fmla="*/ 1612866 w 2208067"/>
              <a:gd name="connsiteY142" fmla="*/ 2040016 h 2205387"/>
              <a:gd name="connsiteX143" fmla="*/ 1600146 w 2208067"/>
              <a:gd name="connsiteY143" fmla="*/ 2056754 h 2205387"/>
              <a:gd name="connsiteX144" fmla="*/ 1587426 w 2208067"/>
              <a:gd name="connsiteY144" fmla="*/ 2072823 h 2205387"/>
              <a:gd name="connsiteX145" fmla="*/ 1573365 w 2208067"/>
              <a:gd name="connsiteY145" fmla="*/ 2088222 h 2205387"/>
              <a:gd name="connsiteX146" fmla="*/ 1559305 w 2208067"/>
              <a:gd name="connsiteY146" fmla="*/ 2101612 h 2205387"/>
              <a:gd name="connsiteX147" fmla="*/ 1543237 w 2208067"/>
              <a:gd name="connsiteY147" fmla="*/ 2112994 h 2205387"/>
              <a:gd name="connsiteX148" fmla="*/ 1526499 w 2208067"/>
              <a:gd name="connsiteY148" fmla="*/ 2121698 h 2205387"/>
              <a:gd name="connsiteX149" fmla="*/ 1506414 w 2208067"/>
              <a:gd name="connsiteY149" fmla="*/ 2127723 h 2205387"/>
              <a:gd name="connsiteX150" fmla="*/ 1485659 w 2208067"/>
              <a:gd name="connsiteY150" fmla="*/ 2130402 h 2205387"/>
              <a:gd name="connsiteX151" fmla="*/ 1464234 w 2208067"/>
              <a:gd name="connsiteY151" fmla="*/ 2131071 h 2205387"/>
              <a:gd name="connsiteX152" fmla="*/ 1441471 w 2208067"/>
              <a:gd name="connsiteY152" fmla="*/ 2129062 h 2205387"/>
              <a:gd name="connsiteX153" fmla="*/ 1418706 w 2208067"/>
              <a:gd name="connsiteY153" fmla="*/ 2126385 h 2205387"/>
              <a:gd name="connsiteX154" fmla="*/ 1395942 w 2208067"/>
              <a:gd name="connsiteY154" fmla="*/ 2123036 h 2205387"/>
              <a:gd name="connsiteX155" fmla="*/ 1373180 w 2208067"/>
              <a:gd name="connsiteY155" fmla="*/ 2120359 h 2205387"/>
              <a:gd name="connsiteX156" fmla="*/ 1350416 w 2208067"/>
              <a:gd name="connsiteY156" fmla="*/ 2119020 h 2205387"/>
              <a:gd name="connsiteX157" fmla="*/ 1328322 w 2208067"/>
              <a:gd name="connsiteY157" fmla="*/ 2119020 h 2205387"/>
              <a:gd name="connsiteX158" fmla="*/ 1307567 w 2208067"/>
              <a:gd name="connsiteY158" fmla="*/ 2121698 h 2205387"/>
              <a:gd name="connsiteX159" fmla="*/ 1286811 w 2208067"/>
              <a:gd name="connsiteY159" fmla="*/ 2127054 h 2205387"/>
              <a:gd name="connsiteX160" fmla="*/ 1266726 w 2208067"/>
              <a:gd name="connsiteY160" fmla="*/ 2135088 h 2205387"/>
              <a:gd name="connsiteX161" fmla="*/ 1246641 w 2208067"/>
              <a:gd name="connsiteY161" fmla="*/ 2145800 h 2205387"/>
              <a:gd name="connsiteX162" fmla="*/ 1226555 w 2208067"/>
              <a:gd name="connsiteY162" fmla="*/ 2156513 h 2205387"/>
              <a:gd name="connsiteX163" fmla="*/ 1206470 w 2208067"/>
              <a:gd name="connsiteY163" fmla="*/ 2168563 h 2205387"/>
              <a:gd name="connsiteX164" fmla="*/ 1187053 w 2208067"/>
              <a:gd name="connsiteY164" fmla="*/ 2179945 h 2205387"/>
              <a:gd name="connsiteX165" fmla="*/ 1166298 w 2208067"/>
              <a:gd name="connsiteY165" fmla="*/ 2189988 h 2205387"/>
              <a:gd name="connsiteX166" fmla="*/ 1146213 w 2208067"/>
              <a:gd name="connsiteY166" fmla="*/ 2198023 h 2205387"/>
              <a:gd name="connsiteX167" fmla="*/ 1125458 w 2208067"/>
              <a:gd name="connsiteY167" fmla="*/ 2203379 h 2205387"/>
              <a:gd name="connsiteX168" fmla="*/ 1104034 w 2208067"/>
              <a:gd name="connsiteY168" fmla="*/ 2205387 h 2205387"/>
              <a:gd name="connsiteX169" fmla="*/ 1082609 w 2208067"/>
              <a:gd name="connsiteY169" fmla="*/ 2203379 h 2205387"/>
              <a:gd name="connsiteX170" fmla="*/ 1061855 w 2208067"/>
              <a:gd name="connsiteY170" fmla="*/ 2198023 h 2205387"/>
              <a:gd name="connsiteX171" fmla="*/ 1041769 w 2208067"/>
              <a:gd name="connsiteY171" fmla="*/ 2189988 h 2205387"/>
              <a:gd name="connsiteX172" fmla="*/ 1021014 w 2208067"/>
              <a:gd name="connsiteY172" fmla="*/ 2179945 h 2205387"/>
              <a:gd name="connsiteX173" fmla="*/ 1001598 w 2208067"/>
              <a:gd name="connsiteY173" fmla="*/ 2168563 h 2205387"/>
              <a:gd name="connsiteX174" fmla="*/ 981512 w 2208067"/>
              <a:gd name="connsiteY174" fmla="*/ 2156513 h 2205387"/>
              <a:gd name="connsiteX175" fmla="*/ 961427 w 2208067"/>
              <a:gd name="connsiteY175" fmla="*/ 2145800 h 2205387"/>
              <a:gd name="connsiteX176" fmla="*/ 941342 w 2208067"/>
              <a:gd name="connsiteY176" fmla="*/ 2135088 h 2205387"/>
              <a:gd name="connsiteX177" fmla="*/ 921925 w 2208067"/>
              <a:gd name="connsiteY177" fmla="*/ 2127054 h 2205387"/>
              <a:gd name="connsiteX178" fmla="*/ 900501 w 2208067"/>
              <a:gd name="connsiteY178" fmla="*/ 2121698 h 2205387"/>
              <a:gd name="connsiteX179" fmla="*/ 879747 w 2208067"/>
              <a:gd name="connsiteY179" fmla="*/ 2119020 h 2205387"/>
              <a:gd name="connsiteX180" fmla="*/ 857651 w 2208067"/>
              <a:gd name="connsiteY180" fmla="*/ 2119020 h 2205387"/>
              <a:gd name="connsiteX181" fmla="*/ 834888 w 2208067"/>
              <a:gd name="connsiteY181" fmla="*/ 2120359 h 2205387"/>
              <a:gd name="connsiteX182" fmla="*/ 812125 w 2208067"/>
              <a:gd name="connsiteY182" fmla="*/ 2123036 h 2205387"/>
              <a:gd name="connsiteX183" fmla="*/ 789361 w 2208067"/>
              <a:gd name="connsiteY183" fmla="*/ 2126385 h 2205387"/>
              <a:gd name="connsiteX184" fmla="*/ 766598 w 2208067"/>
              <a:gd name="connsiteY184" fmla="*/ 2129062 h 2205387"/>
              <a:gd name="connsiteX185" fmla="*/ 743834 w 2208067"/>
              <a:gd name="connsiteY185" fmla="*/ 2131071 h 2205387"/>
              <a:gd name="connsiteX186" fmla="*/ 722410 w 2208067"/>
              <a:gd name="connsiteY186" fmla="*/ 2130402 h 2205387"/>
              <a:gd name="connsiteX187" fmla="*/ 701655 w 2208067"/>
              <a:gd name="connsiteY187" fmla="*/ 2127723 h 2205387"/>
              <a:gd name="connsiteX188" fmla="*/ 681569 w 2208067"/>
              <a:gd name="connsiteY188" fmla="*/ 2121698 h 2205387"/>
              <a:gd name="connsiteX189" fmla="*/ 664831 w 2208067"/>
              <a:gd name="connsiteY189" fmla="*/ 2112994 h 2205387"/>
              <a:gd name="connsiteX190" fmla="*/ 648763 w 2208067"/>
              <a:gd name="connsiteY190" fmla="*/ 2101612 h 2205387"/>
              <a:gd name="connsiteX191" fmla="*/ 634703 w 2208067"/>
              <a:gd name="connsiteY191" fmla="*/ 2088222 h 2205387"/>
              <a:gd name="connsiteX192" fmla="*/ 620642 w 2208067"/>
              <a:gd name="connsiteY192" fmla="*/ 2072823 h 2205387"/>
              <a:gd name="connsiteX193" fmla="*/ 607922 w 2208067"/>
              <a:gd name="connsiteY193" fmla="*/ 2056754 h 2205387"/>
              <a:gd name="connsiteX194" fmla="*/ 595201 w 2208067"/>
              <a:gd name="connsiteY194" fmla="*/ 2040016 h 2205387"/>
              <a:gd name="connsiteX195" fmla="*/ 582481 w 2208067"/>
              <a:gd name="connsiteY195" fmla="*/ 2023278 h 2205387"/>
              <a:gd name="connsiteX196" fmla="*/ 569760 w 2208067"/>
              <a:gd name="connsiteY196" fmla="*/ 2007210 h 2205387"/>
              <a:gd name="connsiteX197" fmla="*/ 556368 w 2208067"/>
              <a:gd name="connsiteY197" fmla="*/ 1991811 h 2205387"/>
              <a:gd name="connsiteX198" fmla="*/ 540970 w 2208067"/>
              <a:gd name="connsiteY198" fmla="*/ 1978420 h 2205387"/>
              <a:gd name="connsiteX199" fmla="*/ 526241 w 2208067"/>
              <a:gd name="connsiteY199" fmla="*/ 1966370 h 2205387"/>
              <a:gd name="connsiteX200" fmla="*/ 509504 w 2208067"/>
              <a:gd name="connsiteY200" fmla="*/ 1956997 h 2205387"/>
              <a:gd name="connsiteX201" fmla="*/ 491426 w 2208067"/>
              <a:gd name="connsiteY201" fmla="*/ 1948962 h 2205387"/>
              <a:gd name="connsiteX202" fmla="*/ 472011 w 2208067"/>
              <a:gd name="connsiteY202" fmla="*/ 1942267 h 2205387"/>
              <a:gd name="connsiteX203" fmla="*/ 451925 w 2208067"/>
              <a:gd name="connsiteY203" fmla="*/ 1936242 h 2205387"/>
              <a:gd name="connsiteX204" fmla="*/ 431839 w 2208067"/>
              <a:gd name="connsiteY204" fmla="*/ 1930886 h 2205387"/>
              <a:gd name="connsiteX205" fmla="*/ 411084 w 2208067"/>
              <a:gd name="connsiteY205" fmla="*/ 1925529 h 2205387"/>
              <a:gd name="connsiteX206" fmla="*/ 391668 w 2208067"/>
              <a:gd name="connsiteY206" fmla="*/ 1919504 h 2205387"/>
              <a:gd name="connsiteX207" fmla="*/ 372252 w 2208067"/>
              <a:gd name="connsiteY207" fmla="*/ 1912808 h 2205387"/>
              <a:gd name="connsiteX208" fmla="*/ 354176 w 2208067"/>
              <a:gd name="connsiteY208" fmla="*/ 1904774 h 2205387"/>
              <a:gd name="connsiteX209" fmla="*/ 338107 w 2208067"/>
              <a:gd name="connsiteY209" fmla="*/ 1894732 h 2205387"/>
              <a:gd name="connsiteX210" fmla="*/ 323377 w 2208067"/>
              <a:gd name="connsiteY210" fmla="*/ 1882680 h 2205387"/>
              <a:gd name="connsiteX211" fmla="*/ 311327 w 2208067"/>
              <a:gd name="connsiteY211" fmla="*/ 1867952 h 2205387"/>
              <a:gd name="connsiteX212" fmla="*/ 301283 w 2208067"/>
              <a:gd name="connsiteY212" fmla="*/ 1851883 h 2205387"/>
              <a:gd name="connsiteX213" fmla="*/ 293250 w 2208067"/>
              <a:gd name="connsiteY213" fmla="*/ 1833805 h 2205387"/>
              <a:gd name="connsiteX214" fmla="*/ 286555 w 2208067"/>
              <a:gd name="connsiteY214" fmla="*/ 1814390 h 2205387"/>
              <a:gd name="connsiteX215" fmla="*/ 280529 w 2208067"/>
              <a:gd name="connsiteY215" fmla="*/ 1794974 h 2205387"/>
              <a:gd name="connsiteX216" fmla="*/ 275173 w 2208067"/>
              <a:gd name="connsiteY216" fmla="*/ 1774219 h 2205387"/>
              <a:gd name="connsiteX217" fmla="*/ 269817 w 2208067"/>
              <a:gd name="connsiteY217" fmla="*/ 1754133 h 2205387"/>
              <a:gd name="connsiteX218" fmla="*/ 263791 w 2208067"/>
              <a:gd name="connsiteY218" fmla="*/ 1734047 h 2205387"/>
              <a:gd name="connsiteX219" fmla="*/ 257096 w 2208067"/>
              <a:gd name="connsiteY219" fmla="*/ 1714631 h 2205387"/>
              <a:gd name="connsiteX220" fmla="*/ 249062 w 2208067"/>
              <a:gd name="connsiteY220" fmla="*/ 1696554 h 2205387"/>
              <a:gd name="connsiteX221" fmla="*/ 239688 w 2208067"/>
              <a:gd name="connsiteY221" fmla="*/ 1679817 h 2205387"/>
              <a:gd name="connsiteX222" fmla="*/ 227636 w 2208067"/>
              <a:gd name="connsiteY222" fmla="*/ 1665087 h 2205387"/>
              <a:gd name="connsiteX223" fmla="*/ 214246 w 2208067"/>
              <a:gd name="connsiteY223" fmla="*/ 1649688 h 2205387"/>
              <a:gd name="connsiteX224" fmla="*/ 198848 w 2208067"/>
              <a:gd name="connsiteY224" fmla="*/ 1636298 h 2205387"/>
              <a:gd name="connsiteX225" fmla="*/ 182778 w 2208067"/>
              <a:gd name="connsiteY225" fmla="*/ 1623577 h 2205387"/>
              <a:gd name="connsiteX226" fmla="*/ 165371 w 2208067"/>
              <a:gd name="connsiteY226" fmla="*/ 1610856 h 2205387"/>
              <a:gd name="connsiteX227" fmla="*/ 148634 w 2208067"/>
              <a:gd name="connsiteY227" fmla="*/ 1598135 h 2205387"/>
              <a:gd name="connsiteX228" fmla="*/ 132565 w 2208067"/>
              <a:gd name="connsiteY228" fmla="*/ 1585414 h 2205387"/>
              <a:gd name="connsiteX229" fmla="*/ 117167 w 2208067"/>
              <a:gd name="connsiteY229" fmla="*/ 1571355 h 2205387"/>
              <a:gd name="connsiteX230" fmla="*/ 103776 w 2208067"/>
              <a:gd name="connsiteY230" fmla="*/ 1557295 h 2205387"/>
              <a:gd name="connsiteX231" fmla="*/ 92394 w 2208067"/>
              <a:gd name="connsiteY231" fmla="*/ 1541227 h 2205387"/>
              <a:gd name="connsiteX232" fmla="*/ 83691 w 2208067"/>
              <a:gd name="connsiteY232" fmla="*/ 1524489 h 2205387"/>
              <a:gd name="connsiteX233" fmla="*/ 77665 w 2208067"/>
              <a:gd name="connsiteY233" fmla="*/ 1504404 h 2205387"/>
              <a:gd name="connsiteX234" fmla="*/ 74987 w 2208067"/>
              <a:gd name="connsiteY234" fmla="*/ 1483649 h 2205387"/>
              <a:gd name="connsiteX235" fmla="*/ 74317 w 2208067"/>
              <a:gd name="connsiteY235" fmla="*/ 1462224 h 2205387"/>
              <a:gd name="connsiteX236" fmla="*/ 76327 w 2208067"/>
              <a:gd name="connsiteY236" fmla="*/ 1439461 h 2205387"/>
              <a:gd name="connsiteX237" fmla="*/ 79004 w 2208067"/>
              <a:gd name="connsiteY237" fmla="*/ 1416697 h 2205387"/>
              <a:gd name="connsiteX238" fmla="*/ 82352 w 2208067"/>
              <a:gd name="connsiteY238" fmla="*/ 1393933 h 2205387"/>
              <a:gd name="connsiteX239" fmla="*/ 85030 w 2208067"/>
              <a:gd name="connsiteY239" fmla="*/ 1371169 h 2205387"/>
              <a:gd name="connsiteX240" fmla="*/ 86368 w 2208067"/>
              <a:gd name="connsiteY240" fmla="*/ 1348406 h 2205387"/>
              <a:gd name="connsiteX241" fmla="*/ 86368 w 2208067"/>
              <a:gd name="connsiteY241" fmla="*/ 1326312 h 2205387"/>
              <a:gd name="connsiteX242" fmla="*/ 83691 w 2208067"/>
              <a:gd name="connsiteY242" fmla="*/ 1305558 h 2205387"/>
              <a:gd name="connsiteX243" fmla="*/ 78334 w 2208067"/>
              <a:gd name="connsiteY243" fmla="*/ 1284802 h 2205387"/>
              <a:gd name="connsiteX244" fmla="*/ 70301 w 2208067"/>
              <a:gd name="connsiteY244" fmla="*/ 1265386 h 2205387"/>
              <a:gd name="connsiteX245" fmla="*/ 59588 w 2208067"/>
              <a:gd name="connsiteY245" fmla="*/ 1245301 h 2205387"/>
              <a:gd name="connsiteX246" fmla="*/ 48876 w 2208067"/>
              <a:gd name="connsiteY246" fmla="*/ 1225216 h 2205387"/>
              <a:gd name="connsiteX247" fmla="*/ 36825 w 2208067"/>
              <a:gd name="connsiteY247" fmla="*/ 1205130 h 2205387"/>
              <a:gd name="connsiteX248" fmla="*/ 25442 w 2208067"/>
              <a:gd name="connsiteY248" fmla="*/ 1185713 h 2205387"/>
              <a:gd name="connsiteX249" fmla="*/ 15399 w 2208067"/>
              <a:gd name="connsiteY249" fmla="*/ 1164959 h 2205387"/>
              <a:gd name="connsiteX250" fmla="*/ 7365 w 2208067"/>
              <a:gd name="connsiteY250" fmla="*/ 1144872 h 2205387"/>
              <a:gd name="connsiteX251" fmla="*/ 2009 w 2208067"/>
              <a:gd name="connsiteY251" fmla="*/ 1124117 h 2205387"/>
              <a:gd name="connsiteX252" fmla="*/ 0 w 2208067"/>
              <a:gd name="connsiteY252" fmla="*/ 1102693 h 2205387"/>
              <a:gd name="connsiteX253" fmla="*/ 2009 w 2208067"/>
              <a:gd name="connsiteY253" fmla="*/ 1081269 h 2205387"/>
              <a:gd name="connsiteX254" fmla="*/ 7365 w 2208067"/>
              <a:gd name="connsiteY254" fmla="*/ 1060514 h 2205387"/>
              <a:gd name="connsiteX255" fmla="*/ 15399 w 2208067"/>
              <a:gd name="connsiteY255" fmla="*/ 1040429 h 2205387"/>
              <a:gd name="connsiteX256" fmla="*/ 25442 w 2208067"/>
              <a:gd name="connsiteY256" fmla="*/ 1019674 h 2205387"/>
              <a:gd name="connsiteX257" fmla="*/ 36825 w 2208067"/>
              <a:gd name="connsiteY257" fmla="*/ 1000258 h 2205387"/>
              <a:gd name="connsiteX258" fmla="*/ 48876 w 2208067"/>
              <a:gd name="connsiteY258" fmla="*/ 980172 h 2205387"/>
              <a:gd name="connsiteX259" fmla="*/ 59588 w 2208067"/>
              <a:gd name="connsiteY259" fmla="*/ 960086 h 2205387"/>
              <a:gd name="connsiteX260" fmla="*/ 70301 w 2208067"/>
              <a:gd name="connsiteY260" fmla="*/ 940001 h 2205387"/>
              <a:gd name="connsiteX261" fmla="*/ 78334 w 2208067"/>
              <a:gd name="connsiteY261" fmla="*/ 920585 h 2205387"/>
              <a:gd name="connsiteX262" fmla="*/ 83691 w 2208067"/>
              <a:gd name="connsiteY262" fmla="*/ 899830 h 2205387"/>
              <a:gd name="connsiteX263" fmla="*/ 86368 w 2208067"/>
              <a:gd name="connsiteY263" fmla="*/ 879075 h 2205387"/>
              <a:gd name="connsiteX264" fmla="*/ 86368 w 2208067"/>
              <a:gd name="connsiteY264" fmla="*/ 856981 h 2205387"/>
              <a:gd name="connsiteX265" fmla="*/ 85030 w 2208067"/>
              <a:gd name="connsiteY265" fmla="*/ 834217 h 2205387"/>
              <a:gd name="connsiteX266" fmla="*/ 82352 w 2208067"/>
              <a:gd name="connsiteY266" fmla="*/ 811455 h 2205387"/>
              <a:gd name="connsiteX267" fmla="*/ 79004 w 2208067"/>
              <a:gd name="connsiteY267" fmla="*/ 788690 h 2205387"/>
              <a:gd name="connsiteX268" fmla="*/ 76327 w 2208067"/>
              <a:gd name="connsiteY268" fmla="*/ 765926 h 2205387"/>
              <a:gd name="connsiteX269" fmla="*/ 74317 w 2208067"/>
              <a:gd name="connsiteY269" fmla="*/ 743163 h 2205387"/>
              <a:gd name="connsiteX270" fmla="*/ 74987 w 2208067"/>
              <a:gd name="connsiteY270" fmla="*/ 721738 h 2205387"/>
              <a:gd name="connsiteX271" fmla="*/ 77665 w 2208067"/>
              <a:gd name="connsiteY271" fmla="*/ 700983 h 2205387"/>
              <a:gd name="connsiteX272" fmla="*/ 83691 w 2208067"/>
              <a:gd name="connsiteY272" fmla="*/ 680898 h 2205387"/>
              <a:gd name="connsiteX273" fmla="*/ 92394 w 2208067"/>
              <a:gd name="connsiteY273" fmla="*/ 664160 h 2205387"/>
              <a:gd name="connsiteX274" fmla="*/ 103776 w 2208067"/>
              <a:gd name="connsiteY274" fmla="*/ 648092 h 2205387"/>
              <a:gd name="connsiteX275" fmla="*/ 117167 w 2208067"/>
              <a:gd name="connsiteY275" fmla="*/ 634032 h 2205387"/>
              <a:gd name="connsiteX276" fmla="*/ 132565 w 2208067"/>
              <a:gd name="connsiteY276" fmla="*/ 619972 h 2205387"/>
              <a:gd name="connsiteX277" fmla="*/ 148634 w 2208067"/>
              <a:gd name="connsiteY277" fmla="*/ 607251 h 2205387"/>
              <a:gd name="connsiteX278" fmla="*/ 165371 w 2208067"/>
              <a:gd name="connsiteY278" fmla="*/ 594531 h 2205387"/>
              <a:gd name="connsiteX279" fmla="*/ 182778 w 2208067"/>
              <a:gd name="connsiteY279" fmla="*/ 581810 h 2205387"/>
              <a:gd name="connsiteX280" fmla="*/ 198848 w 2208067"/>
              <a:gd name="connsiteY280" fmla="*/ 569088 h 2205387"/>
              <a:gd name="connsiteX281" fmla="*/ 214246 w 2208067"/>
              <a:gd name="connsiteY281" fmla="*/ 555699 h 2205387"/>
              <a:gd name="connsiteX282" fmla="*/ 227636 w 2208067"/>
              <a:gd name="connsiteY282" fmla="*/ 540300 h 2205387"/>
              <a:gd name="connsiteX283" fmla="*/ 239688 w 2208067"/>
              <a:gd name="connsiteY283" fmla="*/ 525570 h 2205387"/>
              <a:gd name="connsiteX284" fmla="*/ 249062 w 2208067"/>
              <a:gd name="connsiteY284" fmla="*/ 508832 h 2205387"/>
              <a:gd name="connsiteX285" fmla="*/ 257096 w 2208067"/>
              <a:gd name="connsiteY285" fmla="*/ 490756 h 2205387"/>
              <a:gd name="connsiteX286" fmla="*/ 263791 w 2208067"/>
              <a:gd name="connsiteY286" fmla="*/ 471339 h 2205387"/>
              <a:gd name="connsiteX287" fmla="*/ 269817 w 2208067"/>
              <a:gd name="connsiteY287" fmla="*/ 451253 h 2205387"/>
              <a:gd name="connsiteX288" fmla="*/ 275173 w 2208067"/>
              <a:gd name="connsiteY288" fmla="*/ 431169 h 2205387"/>
              <a:gd name="connsiteX289" fmla="*/ 280529 w 2208067"/>
              <a:gd name="connsiteY289" fmla="*/ 410413 h 2205387"/>
              <a:gd name="connsiteX290" fmla="*/ 286555 w 2208067"/>
              <a:gd name="connsiteY290" fmla="*/ 390998 h 2205387"/>
              <a:gd name="connsiteX291" fmla="*/ 293250 w 2208067"/>
              <a:gd name="connsiteY291" fmla="*/ 371581 h 2205387"/>
              <a:gd name="connsiteX292" fmla="*/ 301283 w 2208067"/>
              <a:gd name="connsiteY292" fmla="*/ 353504 h 2205387"/>
              <a:gd name="connsiteX293" fmla="*/ 311327 w 2208067"/>
              <a:gd name="connsiteY293" fmla="*/ 337436 h 2205387"/>
              <a:gd name="connsiteX294" fmla="*/ 323377 w 2208067"/>
              <a:gd name="connsiteY294" fmla="*/ 322706 h 2205387"/>
              <a:gd name="connsiteX295" fmla="*/ 338107 w 2208067"/>
              <a:gd name="connsiteY295" fmla="*/ 310655 h 2205387"/>
              <a:gd name="connsiteX296" fmla="*/ 354176 w 2208067"/>
              <a:gd name="connsiteY296" fmla="*/ 300613 h 2205387"/>
              <a:gd name="connsiteX297" fmla="*/ 372252 w 2208067"/>
              <a:gd name="connsiteY297" fmla="*/ 292578 h 2205387"/>
              <a:gd name="connsiteX298" fmla="*/ 391668 w 2208067"/>
              <a:gd name="connsiteY298" fmla="*/ 285883 h 2205387"/>
              <a:gd name="connsiteX299" fmla="*/ 411084 w 2208067"/>
              <a:gd name="connsiteY299" fmla="*/ 279857 h 2205387"/>
              <a:gd name="connsiteX300" fmla="*/ 431839 w 2208067"/>
              <a:gd name="connsiteY300" fmla="*/ 274501 h 2205387"/>
              <a:gd name="connsiteX301" fmla="*/ 451925 w 2208067"/>
              <a:gd name="connsiteY301" fmla="*/ 269145 h 2205387"/>
              <a:gd name="connsiteX302" fmla="*/ 472011 w 2208067"/>
              <a:gd name="connsiteY302" fmla="*/ 263119 h 2205387"/>
              <a:gd name="connsiteX303" fmla="*/ 491426 w 2208067"/>
              <a:gd name="connsiteY303" fmla="*/ 256425 h 2205387"/>
              <a:gd name="connsiteX304" fmla="*/ 509504 w 2208067"/>
              <a:gd name="connsiteY304" fmla="*/ 248390 h 2205387"/>
              <a:gd name="connsiteX305" fmla="*/ 526241 w 2208067"/>
              <a:gd name="connsiteY305" fmla="*/ 239018 h 2205387"/>
              <a:gd name="connsiteX306" fmla="*/ 540970 w 2208067"/>
              <a:gd name="connsiteY306" fmla="*/ 226966 h 2205387"/>
              <a:gd name="connsiteX307" fmla="*/ 556368 w 2208067"/>
              <a:gd name="connsiteY307" fmla="*/ 213575 h 2205387"/>
              <a:gd name="connsiteX308" fmla="*/ 569760 w 2208067"/>
              <a:gd name="connsiteY308" fmla="*/ 198177 h 2205387"/>
              <a:gd name="connsiteX309" fmla="*/ 582481 w 2208067"/>
              <a:gd name="connsiteY309" fmla="*/ 182108 h 2205387"/>
              <a:gd name="connsiteX310" fmla="*/ 595201 w 2208067"/>
              <a:gd name="connsiteY310" fmla="*/ 165370 h 2205387"/>
              <a:gd name="connsiteX311" fmla="*/ 607922 w 2208067"/>
              <a:gd name="connsiteY311" fmla="*/ 148632 h 2205387"/>
              <a:gd name="connsiteX312" fmla="*/ 620642 w 2208067"/>
              <a:gd name="connsiteY312" fmla="*/ 132563 h 2205387"/>
              <a:gd name="connsiteX313" fmla="*/ 634703 w 2208067"/>
              <a:gd name="connsiteY313" fmla="*/ 117165 h 2205387"/>
              <a:gd name="connsiteX314" fmla="*/ 648763 w 2208067"/>
              <a:gd name="connsiteY314" fmla="*/ 103775 h 2205387"/>
              <a:gd name="connsiteX315" fmla="*/ 664831 w 2208067"/>
              <a:gd name="connsiteY315" fmla="*/ 92393 h 2205387"/>
              <a:gd name="connsiteX316" fmla="*/ 681569 w 2208067"/>
              <a:gd name="connsiteY316" fmla="*/ 83689 h 2205387"/>
              <a:gd name="connsiteX317" fmla="*/ 701655 w 2208067"/>
              <a:gd name="connsiteY317" fmla="*/ 77664 h 2205387"/>
              <a:gd name="connsiteX318" fmla="*/ 722410 w 2208067"/>
              <a:gd name="connsiteY318" fmla="*/ 74985 h 2205387"/>
              <a:gd name="connsiteX319" fmla="*/ 743834 w 2208067"/>
              <a:gd name="connsiteY319" fmla="*/ 74315 h 2205387"/>
              <a:gd name="connsiteX320" fmla="*/ 766598 w 2208067"/>
              <a:gd name="connsiteY320" fmla="*/ 76324 h 2205387"/>
              <a:gd name="connsiteX321" fmla="*/ 789361 w 2208067"/>
              <a:gd name="connsiteY321" fmla="*/ 79003 h 2205387"/>
              <a:gd name="connsiteX322" fmla="*/ 812125 w 2208067"/>
              <a:gd name="connsiteY322" fmla="*/ 82350 h 2205387"/>
              <a:gd name="connsiteX323" fmla="*/ 834888 w 2208067"/>
              <a:gd name="connsiteY323" fmla="*/ 85029 h 2205387"/>
              <a:gd name="connsiteX324" fmla="*/ 857651 w 2208067"/>
              <a:gd name="connsiteY324" fmla="*/ 86367 h 2205387"/>
              <a:gd name="connsiteX325" fmla="*/ 879747 w 2208067"/>
              <a:gd name="connsiteY325" fmla="*/ 86367 h 2205387"/>
              <a:gd name="connsiteX326" fmla="*/ 900501 w 2208067"/>
              <a:gd name="connsiteY326" fmla="*/ 83689 h 2205387"/>
              <a:gd name="connsiteX327" fmla="*/ 921925 w 2208067"/>
              <a:gd name="connsiteY327" fmla="*/ 78332 h 2205387"/>
              <a:gd name="connsiteX328" fmla="*/ 941342 w 2208067"/>
              <a:gd name="connsiteY328" fmla="*/ 70298 h 2205387"/>
              <a:gd name="connsiteX329" fmla="*/ 961427 w 2208067"/>
              <a:gd name="connsiteY329" fmla="*/ 59586 h 2205387"/>
              <a:gd name="connsiteX330" fmla="*/ 981512 w 2208067"/>
              <a:gd name="connsiteY330" fmla="*/ 48875 h 2205387"/>
              <a:gd name="connsiteX331" fmla="*/ 1001598 w 2208067"/>
              <a:gd name="connsiteY331" fmla="*/ 36823 h 2205387"/>
              <a:gd name="connsiteX332" fmla="*/ 1021014 w 2208067"/>
              <a:gd name="connsiteY332" fmla="*/ 25441 h 2205387"/>
              <a:gd name="connsiteX333" fmla="*/ 1041769 w 2208067"/>
              <a:gd name="connsiteY333" fmla="*/ 15399 h 2205387"/>
              <a:gd name="connsiteX334" fmla="*/ 1061855 w 2208067"/>
              <a:gd name="connsiteY334" fmla="*/ 7364 h 2205387"/>
              <a:gd name="connsiteX335" fmla="*/ 1082609 w 2208067"/>
              <a:gd name="connsiteY335" fmla="*/ 2008 h 220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2208067" h="2205387">
                <a:moveTo>
                  <a:pt x="1104034" y="0"/>
                </a:moveTo>
                <a:lnTo>
                  <a:pt x="1125458" y="2008"/>
                </a:lnTo>
                <a:lnTo>
                  <a:pt x="1146213" y="7364"/>
                </a:lnTo>
                <a:lnTo>
                  <a:pt x="1166298" y="15399"/>
                </a:lnTo>
                <a:lnTo>
                  <a:pt x="1187053" y="25441"/>
                </a:lnTo>
                <a:lnTo>
                  <a:pt x="1206470" y="36823"/>
                </a:lnTo>
                <a:lnTo>
                  <a:pt x="1226555" y="48875"/>
                </a:lnTo>
                <a:lnTo>
                  <a:pt x="1246641" y="59586"/>
                </a:lnTo>
                <a:lnTo>
                  <a:pt x="1266726" y="70298"/>
                </a:lnTo>
                <a:lnTo>
                  <a:pt x="1286811" y="78332"/>
                </a:lnTo>
                <a:lnTo>
                  <a:pt x="1307567" y="83689"/>
                </a:lnTo>
                <a:lnTo>
                  <a:pt x="1328322" y="86367"/>
                </a:lnTo>
                <a:lnTo>
                  <a:pt x="1350416" y="86367"/>
                </a:lnTo>
                <a:lnTo>
                  <a:pt x="1373180" y="85029"/>
                </a:lnTo>
                <a:lnTo>
                  <a:pt x="1395942" y="82350"/>
                </a:lnTo>
                <a:lnTo>
                  <a:pt x="1418706" y="79003"/>
                </a:lnTo>
                <a:lnTo>
                  <a:pt x="1441471" y="76324"/>
                </a:lnTo>
                <a:lnTo>
                  <a:pt x="1464234" y="74315"/>
                </a:lnTo>
                <a:lnTo>
                  <a:pt x="1485659" y="74985"/>
                </a:lnTo>
                <a:lnTo>
                  <a:pt x="1506414" y="77664"/>
                </a:lnTo>
                <a:lnTo>
                  <a:pt x="1526499" y="83689"/>
                </a:lnTo>
                <a:lnTo>
                  <a:pt x="1543237" y="92393"/>
                </a:lnTo>
                <a:lnTo>
                  <a:pt x="1559305" y="103775"/>
                </a:lnTo>
                <a:lnTo>
                  <a:pt x="1573365" y="117165"/>
                </a:lnTo>
                <a:lnTo>
                  <a:pt x="1587426" y="132563"/>
                </a:lnTo>
                <a:lnTo>
                  <a:pt x="1600146" y="148632"/>
                </a:lnTo>
                <a:lnTo>
                  <a:pt x="1612866" y="165370"/>
                </a:lnTo>
                <a:lnTo>
                  <a:pt x="1625587" y="182108"/>
                </a:lnTo>
                <a:lnTo>
                  <a:pt x="1638308" y="198177"/>
                </a:lnTo>
                <a:lnTo>
                  <a:pt x="1651699" y="213575"/>
                </a:lnTo>
                <a:lnTo>
                  <a:pt x="1667097" y="226966"/>
                </a:lnTo>
                <a:lnTo>
                  <a:pt x="1681826" y="239018"/>
                </a:lnTo>
                <a:lnTo>
                  <a:pt x="1698565" y="248390"/>
                </a:lnTo>
                <a:lnTo>
                  <a:pt x="1716642" y="256425"/>
                </a:lnTo>
                <a:lnTo>
                  <a:pt x="1736058" y="263119"/>
                </a:lnTo>
                <a:lnTo>
                  <a:pt x="1756144" y="269145"/>
                </a:lnTo>
                <a:lnTo>
                  <a:pt x="1776228" y="274501"/>
                </a:lnTo>
                <a:lnTo>
                  <a:pt x="1796984" y="279857"/>
                </a:lnTo>
                <a:lnTo>
                  <a:pt x="1816399" y="285883"/>
                </a:lnTo>
                <a:lnTo>
                  <a:pt x="1835816" y="292578"/>
                </a:lnTo>
                <a:lnTo>
                  <a:pt x="1853892" y="300613"/>
                </a:lnTo>
                <a:lnTo>
                  <a:pt x="1869960" y="310655"/>
                </a:lnTo>
                <a:lnTo>
                  <a:pt x="1884691" y="322706"/>
                </a:lnTo>
                <a:lnTo>
                  <a:pt x="1896741" y="337436"/>
                </a:lnTo>
                <a:lnTo>
                  <a:pt x="1906785" y="353504"/>
                </a:lnTo>
                <a:lnTo>
                  <a:pt x="1914819" y="371581"/>
                </a:lnTo>
                <a:lnTo>
                  <a:pt x="1921514" y="390998"/>
                </a:lnTo>
                <a:lnTo>
                  <a:pt x="1927540" y="410413"/>
                </a:lnTo>
                <a:lnTo>
                  <a:pt x="1932896" y="431169"/>
                </a:lnTo>
                <a:lnTo>
                  <a:pt x="1938252" y="451253"/>
                </a:lnTo>
                <a:lnTo>
                  <a:pt x="1944278" y="471339"/>
                </a:lnTo>
                <a:lnTo>
                  <a:pt x="1950972" y="490756"/>
                </a:lnTo>
                <a:lnTo>
                  <a:pt x="1959007" y="508832"/>
                </a:lnTo>
                <a:lnTo>
                  <a:pt x="1968380" y="525570"/>
                </a:lnTo>
                <a:lnTo>
                  <a:pt x="1980431" y="540300"/>
                </a:lnTo>
                <a:lnTo>
                  <a:pt x="1993822" y="555699"/>
                </a:lnTo>
                <a:lnTo>
                  <a:pt x="2009221" y="569088"/>
                </a:lnTo>
                <a:lnTo>
                  <a:pt x="2025959" y="581810"/>
                </a:lnTo>
                <a:lnTo>
                  <a:pt x="2042697" y="594531"/>
                </a:lnTo>
                <a:lnTo>
                  <a:pt x="2059434" y="607251"/>
                </a:lnTo>
                <a:lnTo>
                  <a:pt x="2075502" y="619972"/>
                </a:lnTo>
                <a:lnTo>
                  <a:pt x="2090901" y="634032"/>
                </a:lnTo>
                <a:lnTo>
                  <a:pt x="2104293" y="648092"/>
                </a:lnTo>
                <a:lnTo>
                  <a:pt x="2115673" y="664160"/>
                </a:lnTo>
                <a:lnTo>
                  <a:pt x="2124377" y="680898"/>
                </a:lnTo>
                <a:lnTo>
                  <a:pt x="2130403" y="700983"/>
                </a:lnTo>
                <a:lnTo>
                  <a:pt x="2133081" y="721738"/>
                </a:lnTo>
                <a:lnTo>
                  <a:pt x="2133751" y="743163"/>
                </a:lnTo>
                <a:lnTo>
                  <a:pt x="2131741" y="765926"/>
                </a:lnTo>
                <a:lnTo>
                  <a:pt x="2129065" y="788690"/>
                </a:lnTo>
                <a:lnTo>
                  <a:pt x="2125717" y="811455"/>
                </a:lnTo>
                <a:lnTo>
                  <a:pt x="2123039" y="834217"/>
                </a:lnTo>
                <a:lnTo>
                  <a:pt x="2121699" y="856981"/>
                </a:lnTo>
                <a:lnTo>
                  <a:pt x="2121699" y="879075"/>
                </a:lnTo>
                <a:lnTo>
                  <a:pt x="2124377" y="899830"/>
                </a:lnTo>
                <a:lnTo>
                  <a:pt x="2129733" y="920585"/>
                </a:lnTo>
                <a:lnTo>
                  <a:pt x="2137767" y="940001"/>
                </a:lnTo>
                <a:lnTo>
                  <a:pt x="2147811" y="960086"/>
                </a:lnTo>
                <a:lnTo>
                  <a:pt x="2159193" y="980172"/>
                </a:lnTo>
                <a:lnTo>
                  <a:pt x="2171243" y="1000258"/>
                </a:lnTo>
                <a:lnTo>
                  <a:pt x="2182625" y="1019674"/>
                </a:lnTo>
                <a:lnTo>
                  <a:pt x="2192669" y="1040429"/>
                </a:lnTo>
                <a:lnTo>
                  <a:pt x="2200702" y="1060514"/>
                </a:lnTo>
                <a:lnTo>
                  <a:pt x="2206059" y="1081269"/>
                </a:lnTo>
                <a:lnTo>
                  <a:pt x="2208067" y="1102693"/>
                </a:lnTo>
                <a:lnTo>
                  <a:pt x="2206059" y="1124117"/>
                </a:lnTo>
                <a:lnTo>
                  <a:pt x="2200702" y="1144872"/>
                </a:lnTo>
                <a:lnTo>
                  <a:pt x="2192669" y="1164959"/>
                </a:lnTo>
                <a:lnTo>
                  <a:pt x="2182625" y="1185713"/>
                </a:lnTo>
                <a:lnTo>
                  <a:pt x="2171243" y="1205130"/>
                </a:lnTo>
                <a:lnTo>
                  <a:pt x="2159193" y="1225216"/>
                </a:lnTo>
                <a:lnTo>
                  <a:pt x="2147811" y="1245301"/>
                </a:lnTo>
                <a:lnTo>
                  <a:pt x="2137767" y="1265386"/>
                </a:lnTo>
                <a:lnTo>
                  <a:pt x="2129733" y="1284802"/>
                </a:lnTo>
                <a:lnTo>
                  <a:pt x="2124377" y="1305558"/>
                </a:lnTo>
                <a:lnTo>
                  <a:pt x="2121699" y="1326312"/>
                </a:lnTo>
                <a:lnTo>
                  <a:pt x="2121699" y="1348406"/>
                </a:lnTo>
                <a:lnTo>
                  <a:pt x="2123039" y="1371169"/>
                </a:lnTo>
                <a:lnTo>
                  <a:pt x="2125717" y="1393933"/>
                </a:lnTo>
                <a:lnTo>
                  <a:pt x="2129065" y="1416697"/>
                </a:lnTo>
                <a:lnTo>
                  <a:pt x="2131741" y="1439461"/>
                </a:lnTo>
                <a:lnTo>
                  <a:pt x="2133751" y="1462224"/>
                </a:lnTo>
                <a:lnTo>
                  <a:pt x="2133081" y="1483649"/>
                </a:lnTo>
                <a:lnTo>
                  <a:pt x="2130403" y="1504404"/>
                </a:lnTo>
                <a:lnTo>
                  <a:pt x="2124377" y="1524489"/>
                </a:lnTo>
                <a:lnTo>
                  <a:pt x="2115673" y="1541227"/>
                </a:lnTo>
                <a:lnTo>
                  <a:pt x="2104293" y="1557295"/>
                </a:lnTo>
                <a:lnTo>
                  <a:pt x="2090901" y="1571355"/>
                </a:lnTo>
                <a:lnTo>
                  <a:pt x="2075502" y="1585414"/>
                </a:lnTo>
                <a:lnTo>
                  <a:pt x="2059434" y="1598135"/>
                </a:lnTo>
                <a:lnTo>
                  <a:pt x="2042697" y="1610856"/>
                </a:lnTo>
                <a:lnTo>
                  <a:pt x="2025959" y="1623577"/>
                </a:lnTo>
                <a:lnTo>
                  <a:pt x="2009221" y="1636298"/>
                </a:lnTo>
                <a:lnTo>
                  <a:pt x="1993822" y="1649688"/>
                </a:lnTo>
                <a:lnTo>
                  <a:pt x="1980431" y="1665087"/>
                </a:lnTo>
                <a:lnTo>
                  <a:pt x="1968380" y="1679817"/>
                </a:lnTo>
                <a:lnTo>
                  <a:pt x="1959007" y="1696554"/>
                </a:lnTo>
                <a:lnTo>
                  <a:pt x="1950972" y="1714631"/>
                </a:lnTo>
                <a:lnTo>
                  <a:pt x="1944278" y="1734047"/>
                </a:lnTo>
                <a:lnTo>
                  <a:pt x="1938252" y="1754133"/>
                </a:lnTo>
                <a:lnTo>
                  <a:pt x="1932896" y="1774219"/>
                </a:lnTo>
                <a:lnTo>
                  <a:pt x="1927540" y="1794974"/>
                </a:lnTo>
                <a:lnTo>
                  <a:pt x="1921514" y="1814390"/>
                </a:lnTo>
                <a:lnTo>
                  <a:pt x="1914819" y="1833805"/>
                </a:lnTo>
                <a:lnTo>
                  <a:pt x="1906785" y="1851883"/>
                </a:lnTo>
                <a:lnTo>
                  <a:pt x="1896741" y="1867952"/>
                </a:lnTo>
                <a:lnTo>
                  <a:pt x="1884691" y="1882680"/>
                </a:lnTo>
                <a:lnTo>
                  <a:pt x="1869960" y="1894732"/>
                </a:lnTo>
                <a:lnTo>
                  <a:pt x="1853892" y="1904774"/>
                </a:lnTo>
                <a:lnTo>
                  <a:pt x="1835816" y="1912808"/>
                </a:lnTo>
                <a:lnTo>
                  <a:pt x="1816399" y="1919504"/>
                </a:lnTo>
                <a:lnTo>
                  <a:pt x="1796984" y="1925529"/>
                </a:lnTo>
                <a:lnTo>
                  <a:pt x="1776228" y="1930886"/>
                </a:lnTo>
                <a:lnTo>
                  <a:pt x="1756144" y="1936242"/>
                </a:lnTo>
                <a:lnTo>
                  <a:pt x="1736058" y="1942267"/>
                </a:lnTo>
                <a:lnTo>
                  <a:pt x="1716642" y="1948962"/>
                </a:lnTo>
                <a:lnTo>
                  <a:pt x="1698565" y="1956997"/>
                </a:lnTo>
                <a:lnTo>
                  <a:pt x="1681826" y="1966370"/>
                </a:lnTo>
                <a:lnTo>
                  <a:pt x="1667097" y="1978420"/>
                </a:lnTo>
                <a:lnTo>
                  <a:pt x="1651699" y="1991811"/>
                </a:lnTo>
                <a:lnTo>
                  <a:pt x="1638308" y="2007210"/>
                </a:lnTo>
                <a:lnTo>
                  <a:pt x="1625587" y="2023278"/>
                </a:lnTo>
                <a:lnTo>
                  <a:pt x="1612866" y="2040016"/>
                </a:lnTo>
                <a:lnTo>
                  <a:pt x="1600146" y="2056754"/>
                </a:lnTo>
                <a:lnTo>
                  <a:pt x="1587426" y="2072823"/>
                </a:lnTo>
                <a:lnTo>
                  <a:pt x="1573365" y="2088222"/>
                </a:lnTo>
                <a:lnTo>
                  <a:pt x="1559305" y="2101612"/>
                </a:lnTo>
                <a:lnTo>
                  <a:pt x="1543237" y="2112994"/>
                </a:lnTo>
                <a:lnTo>
                  <a:pt x="1526499" y="2121698"/>
                </a:lnTo>
                <a:lnTo>
                  <a:pt x="1506414" y="2127723"/>
                </a:lnTo>
                <a:lnTo>
                  <a:pt x="1485659" y="2130402"/>
                </a:lnTo>
                <a:lnTo>
                  <a:pt x="1464234" y="2131071"/>
                </a:lnTo>
                <a:lnTo>
                  <a:pt x="1441471" y="2129062"/>
                </a:lnTo>
                <a:lnTo>
                  <a:pt x="1418706" y="2126385"/>
                </a:lnTo>
                <a:lnTo>
                  <a:pt x="1395942" y="2123036"/>
                </a:lnTo>
                <a:lnTo>
                  <a:pt x="1373180" y="2120359"/>
                </a:lnTo>
                <a:lnTo>
                  <a:pt x="1350416" y="2119020"/>
                </a:lnTo>
                <a:lnTo>
                  <a:pt x="1328322" y="2119020"/>
                </a:lnTo>
                <a:lnTo>
                  <a:pt x="1307567" y="2121698"/>
                </a:lnTo>
                <a:lnTo>
                  <a:pt x="1286811" y="2127054"/>
                </a:lnTo>
                <a:lnTo>
                  <a:pt x="1266726" y="2135088"/>
                </a:lnTo>
                <a:lnTo>
                  <a:pt x="1246641" y="2145800"/>
                </a:lnTo>
                <a:lnTo>
                  <a:pt x="1226555" y="2156513"/>
                </a:lnTo>
                <a:lnTo>
                  <a:pt x="1206470" y="2168563"/>
                </a:lnTo>
                <a:lnTo>
                  <a:pt x="1187053" y="2179945"/>
                </a:lnTo>
                <a:lnTo>
                  <a:pt x="1166298" y="2189988"/>
                </a:lnTo>
                <a:lnTo>
                  <a:pt x="1146213" y="2198023"/>
                </a:lnTo>
                <a:lnTo>
                  <a:pt x="1125458" y="2203379"/>
                </a:lnTo>
                <a:lnTo>
                  <a:pt x="1104034" y="2205387"/>
                </a:lnTo>
                <a:lnTo>
                  <a:pt x="1082609" y="2203379"/>
                </a:lnTo>
                <a:lnTo>
                  <a:pt x="1061855" y="2198023"/>
                </a:lnTo>
                <a:lnTo>
                  <a:pt x="1041769" y="2189988"/>
                </a:lnTo>
                <a:lnTo>
                  <a:pt x="1021014" y="2179945"/>
                </a:lnTo>
                <a:lnTo>
                  <a:pt x="1001598" y="2168563"/>
                </a:lnTo>
                <a:lnTo>
                  <a:pt x="981512" y="2156513"/>
                </a:lnTo>
                <a:lnTo>
                  <a:pt x="961427" y="2145800"/>
                </a:lnTo>
                <a:lnTo>
                  <a:pt x="941342" y="2135088"/>
                </a:lnTo>
                <a:lnTo>
                  <a:pt x="921925" y="2127054"/>
                </a:lnTo>
                <a:lnTo>
                  <a:pt x="900501" y="2121698"/>
                </a:lnTo>
                <a:lnTo>
                  <a:pt x="879747" y="2119020"/>
                </a:lnTo>
                <a:lnTo>
                  <a:pt x="857651" y="2119020"/>
                </a:lnTo>
                <a:lnTo>
                  <a:pt x="834888" y="2120359"/>
                </a:lnTo>
                <a:lnTo>
                  <a:pt x="812125" y="2123036"/>
                </a:lnTo>
                <a:lnTo>
                  <a:pt x="789361" y="2126385"/>
                </a:lnTo>
                <a:lnTo>
                  <a:pt x="766598" y="2129062"/>
                </a:lnTo>
                <a:lnTo>
                  <a:pt x="743834" y="2131071"/>
                </a:lnTo>
                <a:lnTo>
                  <a:pt x="722410" y="2130402"/>
                </a:lnTo>
                <a:lnTo>
                  <a:pt x="701655" y="2127723"/>
                </a:lnTo>
                <a:lnTo>
                  <a:pt x="681569" y="2121698"/>
                </a:lnTo>
                <a:lnTo>
                  <a:pt x="664831" y="2112994"/>
                </a:lnTo>
                <a:lnTo>
                  <a:pt x="648763" y="2101612"/>
                </a:lnTo>
                <a:lnTo>
                  <a:pt x="634703" y="2088222"/>
                </a:lnTo>
                <a:lnTo>
                  <a:pt x="620642" y="2072823"/>
                </a:lnTo>
                <a:lnTo>
                  <a:pt x="607922" y="2056754"/>
                </a:lnTo>
                <a:lnTo>
                  <a:pt x="595201" y="2040016"/>
                </a:lnTo>
                <a:lnTo>
                  <a:pt x="582481" y="2023278"/>
                </a:lnTo>
                <a:lnTo>
                  <a:pt x="569760" y="2007210"/>
                </a:lnTo>
                <a:lnTo>
                  <a:pt x="556368" y="1991811"/>
                </a:lnTo>
                <a:lnTo>
                  <a:pt x="540970" y="1978420"/>
                </a:lnTo>
                <a:lnTo>
                  <a:pt x="526241" y="1966370"/>
                </a:lnTo>
                <a:lnTo>
                  <a:pt x="509504" y="1956997"/>
                </a:lnTo>
                <a:lnTo>
                  <a:pt x="491426" y="1948962"/>
                </a:lnTo>
                <a:lnTo>
                  <a:pt x="472011" y="1942267"/>
                </a:lnTo>
                <a:lnTo>
                  <a:pt x="451925" y="1936242"/>
                </a:lnTo>
                <a:lnTo>
                  <a:pt x="431839" y="1930886"/>
                </a:lnTo>
                <a:lnTo>
                  <a:pt x="411084" y="1925529"/>
                </a:lnTo>
                <a:lnTo>
                  <a:pt x="391668" y="1919504"/>
                </a:lnTo>
                <a:lnTo>
                  <a:pt x="372252" y="1912808"/>
                </a:lnTo>
                <a:lnTo>
                  <a:pt x="354176" y="1904774"/>
                </a:lnTo>
                <a:lnTo>
                  <a:pt x="338107" y="1894732"/>
                </a:lnTo>
                <a:lnTo>
                  <a:pt x="323377" y="1882680"/>
                </a:lnTo>
                <a:lnTo>
                  <a:pt x="311327" y="1867952"/>
                </a:lnTo>
                <a:lnTo>
                  <a:pt x="301283" y="1851883"/>
                </a:lnTo>
                <a:lnTo>
                  <a:pt x="293250" y="1833805"/>
                </a:lnTo>
                <a:lnTo>
                  <a:pt x="286555" y="1814390"/>
                </a:lnTo>
                <a:lnTo>
                  <a:pt x="280529" y="1794974"/>
                </a:lnTo>
                <a:lnTo>
                  <a:pt x="275173" y="1774219"/>
                </a:lnTo>
                <a:lnTo>
                  <a:pt x="269817" y="1754133"/>
                </a:lnTo>
                <a:lnTo>
                  <a:pt x="263791" y="1734047"/>
                </a:lnTo>
                <a:lnTo>
                  <a:pt x="257096" y="1714631"/>
                </a:lnTo>
                <a:lnTo>
                  <a:pt x="249062" y="1696554"/>
                </a:lnTo>
                <a:lnTo>
                  <a:pt x="239688" y="1679817"/>
                </a:lnTo>
                <a:lnTo>
                  <a:pt x="227636" y="1665087"/>
                </a:lnTo>
                <a:lnTo>
                  <a:pt x="214246" y="1649688"/>
                </a:lnTo>
                <a:lnTo>
                  <a:pt x="198848" y="1636298"/>
                </a:lnTo>
                <a:lnTo>
                  <a:pt x="182778" y="1623577"/>
                </a:lnTo>
                <a:lnTo>
                  <a:pt x="165371" y="1610856"/>
                </a:lnTo>
                <a:lnTo>
                  <a:pt x="148634" y="1598135"/>
                </a:lnTo>
                <a:lnTo>
                  <a:pt x="132565" y="1585414"/>
                </a:lnTo>
                <a:lnTo>
                  <a:pt x="117167" y="1571355"/>
                </a:lnTo>
                <a:lnTo>
                  <a:pt x="103776" y="1557295"/>
                </a:lnTo>
                <a:lnTo>
                  <a:pt x="92394" y="1541227"/>
                </a:lnTo>
                <a:lnTo>
                  <a:pt x="83691" y="1524489"/>
                </a:lnTo>
                <a:lnTo>
                  <a:pt x="77665" y="1504404"/>
                </a:lnTo>
                <a:lnTo>
                  <a:pt x="74987" y="1483649"/>
                </a:lnTo>
                <a:lnTo>
                  <a:pt x="74317" y="1462224"/>
                </a:lnTo>
                <a:lnTo>
                  <a:pt x="76327" y="1439461"/>
                </a:lnTo>
                <a:lnTo>
                  <a:pt x="79004" y="1416697"/>
                </a:lnTo>
                <a:lnTo>
                  <a:pt x="82352" y="1393933"/>
                </a:lnTo>
                <a:lnTo>
                  <a:pt x="85030" y="1371169"/>
                </a:lnTo>
                <a:lnTo>
                  <a:pt x="86368" y="1348406"/>
                </a:lnTo>
                <a:lnTo>
                  <a:pt x="86368" y="1326312"/>
                </a:lnTo>
                <a:lnTo>
                  <a:pt x="83691" y="1305558"/>
                </a:lnTo>
                <a:lnTo>
                  <a:pt x="78334" y="1284802"/>
                </a:lnTo>
                <a:lnTo>
                  <a:pt x="70301" y="1265386"/>
                </a:lnTo>
                <a:lnTo>
                  <a:pt x="59588" y="1245301"/>
                </a:lnTo>
                <a:lnTo>
                  <a:pt x="48876" y="1225216"/>
                </a:lnTo>
                <a:lnTo>
                  <a:pt x="36825" y="1205130"/>
                </a:lnTo>
                <a:lnTo>
                  <a:pt x="25442" y="1185713"/>
                </a:lnTo>
                <a:lnTo>
                  <a:pt x="15399" y="1164959"/>
                </a:lnTo>
                <a:lnTo>
                  <a:pt x="7365" y="1144872"/>
                </a:lnTo>
                <a:lnTo>
                  <a:pt x="2009" y="1124117"/>
                </a:lnTo>
                <a:lnTo>
                  <a:pt x="0" y="1102693"/>
                </a:lnTo>
                <a:lnTo>
                  <a:pt x="2009" y="1081269"/>
                </a:lnTo>
                <a:lnTo>
                  <a:pt x="7365" y="1060514"/>
                </a:lnTo>
                <a:lnTo>
                  <a:pt x="15399" y="1040429"/>
                </a:lnTo>
                <a:lnTo>
                  <a:pt x="25442" y="1019674"/>
                </a:lnTo>
                <a:lnTo>
                  <a:pt x="36825" y="1000258"/>
                </a:lnTo>
                <a:lnTo>
                  <a:pt x="48876" y="980172"/>
                </a:lnTo>
                <a:lnTo>
                  <a:pt x="59588" y="960086"/>
                </a:lnTo>
                <a:lnTo>
                  <a:pt x="70301" y="940001"/>
                </a:lnTo>
                <a:lnTo>
                  <a:pt x="78334" y="920585"/>
                </a:lnTo>
                <a:lnTo>
                  <a:pt x="83691" y="899830"/>
                </a:lnTo>
                <a:lnTo>
                  <a:pt x="86368" y="879075"/>
                </a:lnTo>
                <a:lnTo>
                  <a:pt x="86368" y="856981"/>
                </a:lnTo>
                <a:lnTo>
                  <a:pt x="85030" y="834217"/>
                </a:lnTo>
                <a:lnTo>
                  <a:pt x="82352" y="811455"/>
                </a:lnTo>
                <a:lnTo>
                  <a:pt x="79004" y="788690"/>
                </a:lnTo>
                <a:lnTo>
                  <a:pt x="76327" y="765926"/>
                </a:lnTo>
                <a:lnTo>
                  <a:pt x="74317" y="743163"/>
                </a:lnTo>
                <a:lnTo>
                  <a:pt x="74987" y="721738"/>
                </a:lnTo>
                <a:lnTo>
                  <a:pt x="77665" y="700983"/>
                </a:lnTo>
                <a:lnTo>
                  <a:pt x="83691" y="680898"/>
                </a:lnTo>
                <a:lnTo>
                  <a:pt x="92394" y="664160"/>
                </a:lnTo>
                <a:lnTo>
                  <a:pt x="103776" y="648092"/>
                </a:lnTo>
                <a:lnTo>
                  <a:pt x="117167" y="634032"/>
                </a:lnTo>
                <a:lnTo>
                  <a:pt x="132565" y="619972"/>
                </a:lnTo>
                <a:lnTo>
                  <a:pt x="148634" y="607251"/>
                </a:lnTo>
                <a:lnTo>
                  <a:pt x="165371" y="594531"/>
                </a:lnTo>
                <a:lnTo>
                  <a:pt x="182778" y="581810"/>
                </a:lnTo>
                <a:lnTo>
                  <a:pt x="198848" y="569088"/>
                </a:lnTo>
                <a:lnTo>
                  <a:pt x="214246" y="555699"/>
                </a:lnTo>
                <a:lnTo>
                  <a:pt x="227636" y="540300"/>
                </a:lnTo>
                <a:lnTo>
                  <a:pt x="239688" y="525570"/>
                </a:lnTo>
                <a:lnTo>
                  <a:pt x="249062" y="508832"/>
                </a:lnTo>
                <a:lnTo>
                  <a:pt x="257096" y="490756"/>
                </a:lnTo>
                <a:lnTo>
                  <a:pt x="263791" y="471339"/>
                </a:lnTo>
                <a:lnTo>
                  <a:pt x="269817" y="451253"/>
                </a:lnTo>
                <a:lnTo>
                  <a:pt x="275173" y="431169"/>
                </a:lnTo>
                <a:lnTo>
                  <a:pt x="280529" y="410413"/>
                </a:lnTo>
                <a:lnTo>
                  <a:pt x="286555" y="390998"/>
                </a:lnTo>
                <a:lnTo>
                  <a:pt x="293250" y="371581"/>
                </a:lnTo>
                <a:lnTo>
                  <a:pt x="301283" y="353504"/>
                </a:lnTo>
                <a:lnTo>
                  <a:pt x="311327" y="337436"/>
                </a:lnTo>
                <a:lnTo>
                  <a:pt x="323377" y="322706"/>
                </a:lnTo>
                <a:lnTo>
                  <a:pt x="338107" y="310655"/>
                </a:lnTo>
                <a:lnTo>
                  <a:pt x="354176" y="300613"/>
                </a:lnTo>
                <a:lnTo>
                  <a:pt x="372252" y="292578"/>
                </a:lnTo>
                <a:lnTo>
                  <a:pt x="391668" y="285883"/>
                </a:lnTo>
                <a:lnTo>
                  <a:pt x="411084" y="279857"/>
                </a:lnTo>
                <a:lnTo>
                  <a:pt x="431839" y="274501"/>
                </a:lnTo>
                <a:lnTo>
                  <a:pt x="451925" y="269145"/>
                </a:lnTo>
                <a:lnTo>
                  <a:pt x="472011" y="263119"/>
                </a:lnTo>
                <a:lnTo>
                  <a:pt x="491426" y="256425"/>
                </a:lnTo>
                <a:lnTo>
                  <a:pt x="509504" y="248390"/>
                </a:lnTo>
                <a:lnTo>
                  <a:pt x="526241" y="239018"/>
                </a:lnTo>
                <a:lnTo>
                  <a:pt x="540970" y="226966"/>
                </a:lnTo>
                <a:lnTo>
                  <a:pt x="556368" y="213575"/>
                </a:lnTo>
                <a:lnTo>
                  <a:pt x="569760" y="198177"/>
                </a:lnTo>
                <a:lnTo>
                  <a:pt x="582481" y="182108"/>
                </a:lnTo>
                <a:lnTo>
                  <a:pt x="595201" y="165370"/>
                </a:lnTo>
                <a:lnTo>
                  <a:pt x="607922" y="148632"/>
                </a:lnTo>
                <a:lnTo>
                  <a:pt x="620642" y="132563"/>
                </a:lnTo>
                <a:lnTo>
                  <a:pt x="634703" y="117165"/>
                </a:lnTo>
                <a:lnTo>
                  <a:pt x="648763" y="103775"/>
                </a:lnTo>
                <a:lnTo>
                  <a:pt x="664831" y="92393"/>
                </a:lnTo>
                <a:lnTo>
                  <a:pt x="681569" y="83689"/>
                </a:lnTo>
                <a:lnTo>
                  <a:pt x="701655" y="77664"/>
                </a:lnTo>
                <a:lnTo>
                  <a:pt x="722410" y="74985"/>
                </a:lnTo>
                <a:lnTo>
                  <a:pt x="743834" y="74315"/>
                </a:lnTo>
                <a:lnTo>
                  <a:pt x="766598" y="76324"/>
                </a:lnTo>
                <a:lnTo>
                  <a:pt x="789361" y="79003"/>
                </a:lnTo>
                <a:lnTo>
                  <a:pt x="812125" y="82350"/>
                </a:lnTo>
                <a:lnTo>
                  <a:pt x="834888" y="85029"/>
                </a:lnTo>
                <a:lnTo>
                  <a:pt x="857651" y="86367"/>
                </a:lnTo>
                <a:lnTo>
                  <a:pt x="879747" y="86367"/>
                </a:lnTo>
                <a:lnTo>
                  <a:pt x="900501" y="83689"/>
                </a:lnTo>
                <a:lnTo>
                  <a:pt x="921925" y="78332"/>
                </a:lnTo>
                <a:lnTo>
                  <a:pt x="941342" y="70298"/>
                </a:lnTo>
                <a:lnTo>
                  <a:pt x="961427" y="59586"/>
                </a:lnTo>
                <a:lnTo>
                  <a:pt x="981512" y="48875"/>
                </a:lnTo>
                <a:lnTo>
                  <a:pt x="1001598" y="36823"/>
                </a:lnTo>
                <a:lnTo>
                  <a:pt x="1021014" y="25441"/>
                </a:lnTo>
                <a:lnTo>
                  <a:pt x="1041769" y="15399"/>
                </a:lnTo>
                <a:lnTo>
                  <a:pt x="1061855" y="7364"/>
                </a:lnTo>
                <a:lnTo>
                  <a:pt x="1082609" y="200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Freeform: Shape 194">
            <a:extLst>
              <a:ext uri="{FF2B5EF4-FFF2-40B4-BE49-F238E27FC236}">
                <a16:creationId xmlns:a16="http://schemas.microsoft.com/office/drawing/2014/main" id="{AF1C00E9-CB94-472C-87D5-F831CFB6F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86512" y="309695"/>
            <a:ext cx="3196593" cy="3192104"/>
          </a:xfrm>
          <a:custGeom>
            <a:avLst/>
            <a:gdLst>
              <a:gd name="connsiteX0" fmla="*/ 1330204 w 2660406"/>
              <a:gd name="connsiteY0" fmla="*/ 0 h 2656670"/>
              <a:gd name="connsiteX1" fmla="*/ 1356017 w 2660406"/>
              <a:gd name="connsiteY1" fmla="*/ 2419 h 2656670"/>
              <a:gd name="connsiteX2" fmla="*/ 1381023 w 2660406"/>
              <a:gd name="connsiteY2" fmla="*/ 8873 h 2656670"/>
              <a:gd name="connsiteX3" fmla="*/ 1405223 w 2660406"/>
              <a:gd name="connsiteY3" fmla="*/ 18554 h 2656670"/>
              <a:gd name="connsiteX4" fmla="*/ 1430230 w 2660406"/>
              <a:gd name="connsiteY4" fmla="*/ 30653 h 2656670"/>
              <a:gd name="connsiteX5" fmla="*/ 1453624 w 2660406"/>
              <a:gd name="connsiteY5" fmla="*/ 44367 h 2656670"/>
              <a:gd name="connsiteX6" fmla="*/ 1477824 w 2660406"/>
              <a:gd name="connsiteY6" fmla="*/ 58888 h 2656670"/>
              <a:gd name="connsiteX7" fmla="*/ 1502025 w 2660406"/>
              <a:gd name="connsiteY7" fmla="*/ 71793 h 2656670"/>
              <a:gd name="connsiteX8" fmla="*/ 1526224 w 2660406"/>
              <a:gd name="connsiteY8" fmla="*/ 84699 h 2656670"/>
              <a:gd name="connsiteX9" fmla="*/ 1550424 w 2660406"/>
              <a:gd name="connsiteY9" fmla="*/ 94379 h 2656670"/>
              <a:gd name="connsiteX10" fmla="*/ 1575432 w 2660406"/>
              <a:gd name="connsiteY10" fmla="*/ 100833 h 2656670"/>
              <a:gd name="connsiteX11" fmla="*/ 1600439 w 2660406"/>
              <a:gd name="connsiteY11" fmla="*/ 104060 h 2656670"/>
              <a:gd name="connsiteX12" fmla="*/ 1627059 w 2660406"/>
              <a:gd name="connsiteY12" fmla="*/ 104060 h 2656670"/>
              <a:gd name="connsiteX13" fmla="*/ 1654486 w 2660406"/>
              <a:gd name="connsiteY13" fmla="*/ 102448 h 2656670"/>
              <a:gd name="connsiteX14" fmla="*/ 1681911 w 2660406"/>
              <a:gd name="connsiteY14" fmla="*/ 99220 h 2656670"/>
              <a:gd name="connsiteX15" fmla="*/ 1709339 w 2660406"/>
              <a:gd name="connsiteY15" fmla="*/ 95187 h 2656670"/>
              <a:gd name="connsiteX16" fmla="*/ 1736767 w 2660406"/>
              <a:gd name="connsiteY16" fmla="*/ 91960 h 2656670"/>
              <a:gd name="connsiteX17" fmla="*/ 1764193 w 2660406"/>
              <a:gd name="connsiteY17" fmla="*/ 89539 h 2656670"/>
              <a:gd name="connsiteX18" fmla="*/ 1790007 w 2660406"/>
              <a:gd name="connsiteY18" fmla="*/ 90346 h 2656670"/>
              <a:gd name="connsiteX19" fmla="*/ 1815014 w 2660406"/>
              <a:gd name="connsiteY19" fmla="*/ 93574 h 2656670"/>
              <a:gd name="connsiteX20" fmla="*/ 1839214 w 2660406"/>
              <a:gd name="connsiteY20" fmla="*/ 100833 h 2656670"/>
              <a:gd name="connsiteX21" fmla="*/ 1859381 w 2660406"/>
              <a:gd name="connsiteY21" fmla="*/ 111320 h 2656670"/>
              <a:gd name="connsiteX22" fmla="*/ 1878740 w 2660406"/>
              <a:gd name="connsiteY22" fmla="*/ 125034 h 2656670"/>
              <a:gd name="connsiteX23" fmla="*/ 1895681 w 2660406"/>
              <a:gd name="connsiteY23" fmla="*/ 141167 h 2656670"/>
              <a:gd name="connsiteX24" fmla="*/ 1912622 w 2660406"/>
              <a:gd name="connsiteY24" fmla="*/ 159720 h 2656670"/>
              <a:gd name="connsiteX25" fmla="*/ 1927948 w 2660406"/>
              <a:gd name="connsiteY25" fmla="*/ 179080 h 2656670"/>
              <a:gd name="connsiteX26" fmla="*/ 1943274 w 2660406"/>
              <a:gd name="connsiteY26" fmla="*/ 199247 h 2656670"/>
              <a:gd name="connsiteX27" fmla="*/ 1958601 w 2660406"/>
              <a:gd name="connsiteY27" fmla="*/ 219414 h 2656670"/>
              <a:gd name="connsiteX28" fmla="*/ 1973928 w 2660406"/>
              <a:gd name="connsiteY28" fmla="*/ 238775 h 2656670"/>
              <a:gd name="connsiteX29" fmla="*/ 1990062 w 2660406"/>
              <a:gd name="connsiteY29" fmla="*/ 257328 h 2656670"/>
              <a:gd name="connsiteX30" fmla="*/ 2008614 w 2660406"/>
              <a:gd name="connsiteY30" fmla="*/ 273462 h 2656670"/>
              <a:gd name="connsiteX31" fmla="*/ 2026361 w 2660406"/>
              <a:gd name="connsiteY31" fmla="*/ 287983 h 2656670"/>
              <a:gd name="connsiteX32" fmla="*/ 2046529 w 2660406"/>
              <a:gd name="connsiteY32" fmla="*/ 299275 h 2656670"/>
              <a:gd name="connsiteX33" fmla="*/ 2068309 w 2660406"/>
              <a:gd name="connsiteY33" fmla="*/ 308956 h 2656670"/>
              <a:gd name="connsiteX34" fmla="*/ 2091702 w 2660406"/>
              <a:gd name="connsiteY34" fmla="*/ 317021 h 2656670"/>
              <a:gd name="connsiteX35" fmla="*/ 2115903 w 2660406"/>
              <a:gd name="connsiteY35" fmla="*/ 324281 h 2656670"/>
              <a:gd name="connsiteX36" fmla="*/ 2140101 w 2660406"/>
              <a:gd name="connsiteY36" fmla="*/ 330735 h 2656670"/>
              <a:gd name="connsiteX37" fmla="*/ 2165109 w 2660406"/>
              <a:gd name="connsiteY37" fmla="*/ 337188 h 2656670"/>
              <a:gd name="connsiteX38" fmla="*/ 2188502 w 2660406"/>
              <a:gd name="connsiteY38" fmla="*/ 344448 h 2656670"/>
              <a:gd name="connsiteX39" fmla="*/ 2211897 w 2660406"/>
              <a:gd name="connsiteY39" fmla="*/ 352515 h 2656670"/>
              <a:gd name="connsiteX40" fmla="*/ 2233675 w 2660406"/>
              <a:gd name="connsiteY40" fmla="*/ 362196 h 2656670"/>
              <a:gd name="connsiteX41" fmla="*/ 2253035 w 2660406"/>
              <a:gd name="connsiteY41" fmla="*/ 374295 h 2656670"/>
              <a:gd name="connsiteX42" fmla="*/ 2270784 w 2660406"/>
              <a:gd name="connsiteY42" fmla="*/ 388815 h 2656670"/>
              <a:gd name="connsiteX43" fmla="*/ 2285303 w 2660406"/>
              <a:gd name="connsiteY43" fmla="*/ 406562 h 2656670"/>
              <a:gd name="connsiteX44" fmla="*/ 2297404 w 2660406"/>
              <a:gd name="connsiteY44" fmla="*/ 425922 h 2656670"/>
              <a:gd name="connsiteX45" fmla="*/ 2307084 w 2660406"/>
              <a:gd name="connsiteY45" fmla="*/ 447702 h 2656670"/>
              <a:gd name="connsiteX46" fmla="*/ 2315151 w 2660406"/>
              <a:gd name="connsiteY46" fmla="*/ 471097 h 2656670"/>
              <a:gd name="connsiteX47" fmla="*/ 2322411 w 2660406"/>
              <a:gd name="connsiteY47" fmla="*/ 494489 h 2656670"/>
              <a:gd name="connsiteX48" fmla="*/ 2328864 w 2660406"/>
              <a:gd name="connsiteY48" fmla="*/ 519497 h 2656670"/>
              <a:gd name="connsiteX49" fmla="*/ 2335317 w 2660406"/>
              <a:gd name="connsiteY49" fmla="*/ 543696 h 2656670"/>
              <a:gd name="connsiteX50" fmla="*/ 2342578 w 2660406"/>
              <a:gd name="connsiteY50" fmla="*/ 567896 h 2656670"/>
              <a:gd name="connsiteX51" fmla="*/ 2350643 w 2660406"/>
              <a:gd name="connsiteY51" fmla="*/ 591291 h 2656670"/>
              <a:gd name="connsiteX52" fmla="*/ 2360324 w 2660406"/>
              <a:gd name="connsiteY52" fmla="*/ 613070 h 2656670"/>
              <a:gd name="connsiteX53" fmla="*/ 2371617 w 2660406"/>
              <a:gd name="connsiteY53" fmla="*/ 633237 h 2656670"/>
              <a:gd name="connsiteX54" fmla="*/ 2386137 w 2660406"/>
              <a:gd name="connsiteY54" fmla="*/ 650985 h 2656670"/>
              <a:gd name="connsiteX55" fmla="*/ 2402271 w 2660406"/>
              <a:gd name="connsiteY55" fmla="*/ 669538 h 2656670"/>
              <a:gd name="connsiteX56" fmla="*/ 2420825 w 2660406"/>
              <a:gd name="connsiteY56" fmla="*/ 685670 h 2656670"/>
              <a:gd name="connsiteX57" fmla="*/ 2440992 w 2660406"/>
              <a:gd name="connsiteY57" fmla="*/ 700998 h 2656670"/>
              <a:gd name="connsiteX58" fmla="*/ 2461159 w 2660406"/>
              <a:gd name="connsiteY58" fmla="*/ 716325 h 2656670"/>
              <a:gd name="connsiteX59" fmla="*/ 2481325 w 2660406"/>
              <a:gd name="connsiteY59" fmla="*/ 731651 h 2656670"/>
              <a:gd name="connsiteX60" fmla="*/ 2500684 w 2660406"/>
              <a:gd name="connsiteY60" fmla="*/ 746978 h 2656670"/>
              <a:gd name="connsiteX61" fmla="*/ 2519238 w 2660406"/>
              <a:gd name="connsiteY61" fmla="*/ 763918 h 2656670"/>
              <a:gd name="connsiteX62" fmla="*/ 2535373 w 2660406"/>
              <a:gd name="connsiteY62" fmla="*/ 780859 h 2656670"/>
              <a:gd name="connsiteX63" fmla="*/ 2549085 w 2660406"/>
              <a:gd name="connsiteY63" fmla="*/ 800218 h 2656670"/>
              <a:gd name="connsiteX64" fmla="*/ 2559571 w 2660406"/>
              <a:gd name="connsiteY64" fmla="*/ 820385 h 2656670"/>
              <a:gd name="connsiteX65" fmla="*/ 2566832 w 2660406"/>
              <a:gd name="connsiteY65" fmla="*/ 844585 h 2656670"/>
              <a:gd name="connsiteX66" fmla="*/ 2570059 w 2660406"/>
              <a:gd name="connsiteY66" fmla="*/ 869592 h 2656670"/>
              <a:gd name="connsiteX67" fmla="*/ 2570866 w 2660406"/>
              <a:gd name="connsiteY67" fmla="*/ 895406 h 2656670"/>
              <a:gd name="connsiteX68" fmla="*/ 2568444 w 2660406"/>
              <a:gd name="connsiteY68" fmla="*/ 922832 h 2656670"/>
              <a:gd name="connsiteX69" fmla="*/ 2565220 w 2660406"/>
              <a:gd name="connsiteY69" fmla="*/ 950259 h 2656670"/>
              <a:gd name="connsiteX70" fmla="*/ 2561186 w 2660406"/>
              <a:gd name="connsiteY70" fmla="*/ 977688 h 2656670"/>
              <a:gd name="connsiteX71" fmla="*/ 2557959 w 2660406"/>
              <a:gd name="connsiteY71" fmla="*/ 1005113 h 2656670"/>
              <a:gd name="connsiteX72" fmla="*/ 2556345 w 2660406"/>
              <a:gd name="connsiteY72" fmla="*/ 1032540 h 2656670"/>
              <a:gd name="connsiteX73" fmla="*/ 2556345 w 2660406"/>
              <a:gd name="connsiteY73" fmla="*/ 1059160 h 2656670"/>
              <a:gd name="connsiteX74" fmla="*/ 2559571 w 2660406"/>
              <a:gd name="connsiteY74" fmla="*/ 1084167 h 2656670"/>
              <a:gd name="connsiteX75" fmla="*/ 2566025 w 2660406"/>
              <a:gd name="connsiteY75" fmla="*/ 1109174 h 2656670"/>
              <a:gd name="connsiteX76" fmla="*/ 2575705 w 2660406"/>
              <a:gd name="connsiteY76" fmla="*/ 1132567 h 2656670"/>
              <a:gd name="connsiteX77" fmla="*/ 2587806 w 2660406"/>
              <a:gd name="connsiteY77" fmla="*/ 1156767 h 2656670"/>
              <a:gd name="connsiteX78" fmla="*/ 2601520 w 2660406"/>
              <a:gd name="connsiteY78" fmla="*/ 1180968 h 2656670"/>
              <a:gd name="connsiteX79" fmla="*/ 2616038 w 2660406"/>
              <a:gd name="connsiteY79" fmla="*/ 1205168 h 2656670"/>
              <a:gd name="connsiteX80" fmla="*/ 2629752 w 2660406"/>
              <a:gd name="connsiteY80" fmla="*/ 1228562 h 2656670"/>
              <a:gd name="connsiteX81" fmla="*/ 2641853 w 2660406"/>
              <a:gd name="connsiteY81" fmla="*/ 1253569 h 2656670"/>
              <a:gd name="connsiteX82" fmla="*/ 2651532 w 2660406"/>
              <a:gd name="connsiteY82" fmla="*/ 1277768 h 2656670"/>
              <a:gd name="connsiteX83" fmla="*/ 2657987 w 2660406"/>
              <a:gd name="connsiteY83" fmla="*/ 1302775 h 2656670"/>
              <a:gd name="connsiteX84" fmla="*/ 2660406 w 2660406"/>
              <a:gd name="connsiteY84" fmla="*/ 1328588 h 2656670"/>
              <a:gd name="connsiteX85" fmla="*/ 2657987 w 2660406"/>
              <a:gd name="connsiteY85" fmla="*/ 1354401 h 2656670"/>
              <a:gd name="connsiteX86" fmla="*/ 2651532 w 2660406"/>
              <a:gd name="connsiteY86" fmla="*/ 1379408 h 2656670"/>
              <a:gd name="connsiteX87" fmla="*/ 2641853 w 2660406"/>
              <a:gd name="connsiteY87" fmla="*/ 1403610 h 2656670"/>
              <a:gd name="connsiteX88" fmla="*/ 2629752 w 2660406"/>
              <a:gd name="connsiteY88" fmla="*/ 1428615 h 2656670"/>
              <a:gd name="connsiteX89" fmla="*/ 2616038 w 2660406"/>
              <a:gd name="connsiteY89" fmla="*/ 1452010 h 2656670"/>
              <a:gd name="connsiteX90" fmla="*/ 2601520 w 2660406"/>
              <a:gd name="connsiteY90" fmla="*/ 1476211 h 2656670"/>
              <a:gd name="connsiteX91" fmla="*/ 2587806 w 2660406"/>
              <a:gd name="connsiteY91" fmla="*/ 1500410 h 2656670"/>
              <a:gd name="connsiteX92" fmla="*/ 2575705 w 2660406"/>
              <a:gd name="connsiteY92" fmla="*/ 1524610 h 2656670"/>
              <a:gd name="connsiteX93" fmla="*/ 2566025 w 2660406"/>
              <a:gd name="connsiteY93" fmla="*/ 1548003 h 2656670"/>
              <a:gd name="connsiteX94" fmla="*/ 2559571 w 2660406"/>
              <a:gd name="connsiteY94" fmla="*/ 1573011 h 2656670"/>
              <a:gd name="connsiteX95" fmla="*/ 2556345 w 2660406"/>
              <a:gd name="connsiteY95" fmla="*/ 1598017 h 2656670"/>
              <a:gd name="connsiteX96" fmla="*/ 2556345 w 2660406"/>
              <a:gd name="connsiteY96" fmla="*/ 1624637 h 2656670"/>
              <a:gd name="connsiteX97" fmla="*/ 2557959 w 2660406"/>
              <a:gd name="connsiteY97" fmla="*/ 1652063 h 2656670"/>
              <a:gd name="connsiteX98" fmla="*/ 2561186 w 2660406"/>
              <a:gd name="connsiteY98" fmla="*/ 1679491 h 2656670"/>
              <a:gd name="connsiteX99" fmla="*/ 2565220 w 2660406"/>
              <a:gd name="connsiteY99" fmla="*/ 1706918 h 2656670"/>
              <a:gd name="connsiteX100" fmla="*/ 2568444 w 2660406"/>
              <a:gd name="connsiteY100" fmla="*/ 1734346 h 2656670"/>
              <a:gd name="connsiteX101" fmla="*/ 2570866 w 2660406"/>
              <a:gd name="connsiteY101" fmla="*/ 1761772 h 2656670"/>
              <a:gd name="connsiteX102" fmla="*/ 2570059 w 2660406"/>
              <a:gd name="connsiteY102" fmla="*/ 1787586 h 2656670"/>
              <a:gd name="connsiteX103" fmla="*/ 2566832 w 2660406"/>
              <a:gd name="connsiteY103" fmla="*/ 1812593 h 2656670"/>
              <a:gd name="connsiteX104" fmla="*/ 2559571 w 2660406"/>
              <a:gd name="connsiteY104" fmla="*/ 1836792 h 2656670"/>
              <a:gd name="connsiteX105" fmla="*/ 2549085 w 2660406"/>
              <a:gd name="connsiteY105" fmla="*/ 1856959 h 2656670"/>
              <a:gd name="connsiteX106" fmla="*/ 2535373 w 2660406"/>
              <a:gd name="connsiteY106" fmla="*/ 1876319 h 2656670"/>
              <a:gd name="connsiteX107" fmla="*/ 2519238 w 2660406"/>
              <a:gd name="connsiteY107" fmla="*/ 1893259 h 2656670"/>
              <a:gd name="connsiteX108" fmla="*/ 2500684 w 2660406"/>
              <a:gd name="connsiteY108" fmla="*/ 1910198 h 2656670"/>
              <a:gd name="connsiteX109" fmla="*/ 2481325 w 2660406"/>
              <a:gd name="connsiteY109" fmla="*/ 1925525 h 2656670"/>
              <a:gd name="connsiteX110" fmla="*/ 2461159 w 2660406"/>
              <a:gd name="connsiteY110" fmla="*/ 1940852 h 2656670"/>
              <a:gd name="connsiteX111" fmla="*/ 2440992 w 2660406"/>
              <a:gd name="connsiteY111" fmla="*/ 1956179 h 2656670"/>
              <a:gd name="connsiteX112" fmla="*/ 2420825 w 2660406"/>
              <a:gd name="connsiteY112" fmla="*/ 1971506 h 2656670"/>
              <a:gd name="connsiteX113" fmla="*/ 2402271 w 2660406"/>
              <a:gd name="connsiteY113" fmla="*/ 1987639 h 2656670"/>
              <a:gd name="connsiteX114" fmla="*/ 2386137 w 2660406"/>
              <a:gd name="connsiteY114" fmla="*/ 2006193 h 2656670"/>
              <a:gd name="connsiteX115" fmla="*/ 2371617 w 2660406"/>
              <a:gd name="connsiteY115" fmla="*/ 2023940 h 2656670"/>
              <a:gd name="connsiteX116" fmla="*/ 2360324 w 2660406"/>
              <a:gd name="connsiteY116" fmla="*/ 2044106 h 2656670"/>
              <a:gd name="connsiteX117" fmla="*/ 2350643 w 2660406"/>
              <a:gd name="connsiteY117" fmla="*/ 2065886 h 2656670"/>
              <a:gd name="connsiteX118" fmla="*/ 2342578 w 2660406"/>
              <a:gd name="connsiteY118" fmla="*/ 2089280 h 2656670"/>
              <a:gd name="connsiteX119" fmla="*/ 2335317 w 2660406"/>
              <a:gd name="connsiteY119" fmla="*/ 2113480 h 2656670"/>
              <a:gd name="connsiteX120" fmla="*/ 2328864 w 2660406"/>
              <a:gd name="connsiteY120" fmla="*/ 2137681 h 2656670"/>
              <a:gd name="connsiteX121" fmla="*/ 2322411 w 2660406"/>
              <a:gd name="connsiteY121" fmla="*/ 2162688 h 2656670"/>
              <a:gd name="connsiteX122" fmla="*/ 2315151 w 2660406"/>
              <a:gd name="connsiteY122" fmla="*/ 2186081 h 2656670"/>
              <a:gd name="connsiteX123" fmla="*/ 2307084 w 2660406"/>
              <a:gd name="connsiteY123" fmla="*/ 2209474 h 2656670"/>
              <a:gd name="connsiteX124" fmla="*/ 2297404 w 2660406"/>
              <a:gd name="connsiteY124" fmla="*/ 2231255 h 2656670"/>
              <a:gd name="connsiteX125" fmla="*/ 2285303 w 2660406"/>
              <a:gd name="connsiteY125" fmla="*/ 2250616 h 2656670"/>
              <a:gd name="connsiteX126" fmla="*/ 2270784 w 2660406"/>
              <a:gd name="connsiteY126" fmla="*/ 2268361 h 2656670"/>
              <a:gd name="connsiteX127" fmla="*/ 2253035 w 2660406"/>
              <a:gd name="connsiteY127" fmla="*/ 2282882 h 2656670"/>
              <a:gd name="connsiteX128" fmla="*/ 2233675 w 2660406"/>
              <a:gd name="connsiteY128" fmla="*/ 2294981 h 2656670"/>
              <a:gd name="connsiteX129" fmla="*/ 2211897 w 2660406"/>
              <a:gd name="connsiteY129" fmla="*/ 2304661 h 2656670"/>
              <a:gd name="connsiteX130" fmla="*/ 2188502 w 2660406"/>
              <a:gd name="connsiteY130" fmla="*/ 2312729 h 2656670"/>
              <a:gd name="connsiteX131" fmla="*/ 2165109 w 2660406"/>
              <a:gd name="connsiteY131" fmla="*/ 2319988 h 2656670"/>
              <a:gd name="connsiteX132" fmla="*/ 2140101 w 2660406"/>
              <a:gd name="connsiteY132" fmla="*/ 2326443 h 2656670"/>
              <a:gd name="connsiteX133" fmla="*/ 2115903 w 2660406"/>
              <a:gd name="connsiteY133" fmla="*/ 2332896 h 2656670"/>
              <a:gd name="connsiteX134" fmla="*/ 2091702 w 2660406"/>
              <a:gd name="connsiteY134" fmla="*/ 2340155 h 2656670"/>
              <a:gd name="connsiteX135" fmla="*/ 2068309 w 2660406"/>
              <a:gd name="connsiteY135" fmla="*/ 2348222 h 2656670"/>
              <a:gd name="connsiteX136" fmla="*/ 2046529 w 2660406"/>
              <a:gd name="connsiteY136" fmla="*/ 2357903 h 2656670"/>
              <a:gd name="connsiteX137" fmla="*/ 2026361 w 2660406"/>
              <a:gd name="connsiteY137" fmla="*/ 2369196 h 2656670"/>
              <a:gd name="connsiteX138" fmla="*/ 2008614 w 2660406"/>
              <a:gd name="connsiteY138" fmla="*/ 2383714 h 2656670"/>
              <a:gd name="connsiteX139" fmla="*/ 1990062 w 2660406"/>
              <a:gd name="connsiteY139" fmla="*/ 2399848 h 2656670"/>
              <a:gd name="connsiteX140" fmla="*/ 1973928 w 2660406"/>
              <a:gd name="connsiteY140" fmla="*/ 2418402 h 2656670"/>
              <a:gd name="connsiteX141" fmla="*/ 1958601 w 2660406"/>
              <a:gd name="connsiteY141" fmla="*/ 2437762 h 2656670"/>
              <a:gd name="connsiteX142" fmla="*/ 1943274 w 2660406"/>
              <a:gd name="connsiteY142" fmla="*/ 2457929 h 2656670"/>
              <a:gd name="connsiteX143" fmla="*/ 1927948 w 2660406"/>
              <a:gd name="connsiteY143" fmla="*/ 2478096 h 2656670"/>
              <a:gd name="connsiteX144" fmla="*/ 1912622 w 2660406"/>
              <a:gd name="connsiteY144" fmla="*/ 2497456 h 2656670"/>
              <a:gd name="connsiteX145" fmla="*/ 1895681 w 2660406"/>
              <a:gd name="connsiteY145" fmla="*/ 2516010 h 2656670"/>
              <a:gd name="connsiteX146" fmla="*/ 1878740 w 2660406"/>
              <a:gd name="connsiteY146" fmla="*/ 2532143 h 2656670"/>
              <a:gd name="connsiteX147" fmla="*/ 1859381 w 2660406"/>
              <a:gd name="connsiteY147" fmla="*/ 2545857 h 2656670"/>
              <a:gd name="connsiteX148" fmla="*/ 1839214 w 2660406"/>
              <a:gd name="connsiteY148" fmla="*/ 2556344 h 2656670"/>
              <a:gd name="connsiteX149" fmla="*/ 1815014 w 2660406"/>
              <a:gd name="connsiteY149" fmla="*/ 2563603 h 2656670"/>
              <a:gd name="connsiteX150" fmla="*/ 1790007 w 2660406"/>
              <a:gd name="connsiteY150" fmla="*/ 2566831 h 2656670"/>
              <a:gd name="connsiteX151" fmla="*/ 1764193 w 2660406"/>
              <a:gd name="connsiteY151" fmla="*/ 2567637 h 2656670"/>
              <a:gd name="connsiteX152" fmla="*/ 1736767 w 2660406"/>
              <a:gd name="connsiteY152" fmla="*/ 2565216 h 2656670"/>
              <a:gd name="connsiteX153" fmla="*/ 1709339 w 2660406"/>
              <a:gd name="connsiteY153" fmla="*/ 2561991 h 2656670"/>
              <a:gd name="connsiteX154" fmla="*/ 1681911 w 2660406"/>
              <a:gd name="connsiteY154" fmla="*/ 2557956 h 2656670"/>
              <a:gd name="connsiteX155" fmla="*/ 1654486 w 2660406"/>
              <a:gd name="connsiteY155" fmla="*/ 2554731 h 2656670"/>
              <a:gd name="connsiteX156" fmla="*/ 1627059 w 2660406"/>
              <a:gd name="connsiteY156" fmla="*/ 2553117 h 2656670"/>
              <a:gd name="connsiteX157" fmla="*/ 1600439 w 2660406"/>
              <a:gd name="connsiteY157" fmla="*/ 2553117 h 2656670"/>
              <a:gd name="connsiteX158" fmla="*/ 1575432 w 2660406"/>
              <a:gd name="connsiteY158" fmla="*/ 2556344 h 2656670"/>
              <a:gd name="connsiteX159" fmla="*/ 1550424 w 2660406"/>
              <a:gd name="connsiteY159" fmla="*/ 2562797 h 2656670"/>
              <a:gd name="connsiteX160" fmla="*/ 1526224 w 2660406"/>
              <a:gd name="connsiteY160" fmla="*/ 2572477 h 2656670"/>
              <a:gd name="connsiteX161" fmla="*/ 1502025 w 2660406"/>
              <a:gd name="connsiteY161" fmla="*/ 2585383 h 2656670"/>
              <a:gd name="connsiteX162" fmla="*/ 1477824 w 2660406"/>
              <a:gd name="connsiteY162" fmla="*/ 2598291 h 2656670"/>
              <a:gd name="connsiteX163" fmla="*/ 1453624 w 2660406"/>
              <a:gd name="connsiteY163" fmla="*/ 2612809 h 2656670"/>
              <a:gd name="connsiteX164" fmla="*/ 1430230 w 2660406"/>
              <a:gd name="connsiteY164" fmla="*/ 2626523 h 2656670"/>
              <a:gd name="connsiteX165" fmla="*/ 1405223 w 2660406"/>
              <a:gd name="connsiteY165" fmla="*/ 2638624 h 2656670"/>
              <a:gd name="connsiteX166" fmla="*/ 1381023 w 2660406"/>
              <a:gd name="connsiteY166" fmla="*/ 2648305 h 2656670"/>
              <a:gd name="connsiteX167" fmla="*/ 1356017 w 2660406"/>
              <a:gd name="connsiteY167" fmla="*/ 2654758 h 2656670"/>
              <a:gd name="connsiteX168" fmla="*/ 1335613 w 2660406"/>
              <a:gd name="connsiteY168" fmla="*/ 2656670 h 2656670"/>
              <a:gd name="connsiteX169" fmla="*/ 1324794 w 2660406"/>
              <a:gd name="connsiteY169" fmla="*/ 2656670 h 2656670"/>
              <a:gd name="connsiteX170" fmla="*/ 1304389 w 2660406"/>
              <a:gd name="connsiteY170" fmla="*/ 2654758 h 2656670"/>
              <a:gd name="connsiteX171" fmla="*/ 1279384 w 2660406"/>
              <a:gd name="connsiteY171" fmla="*/ 2648305 h 2656670"/>
              <a:gd name="connsiteX172" fmla="*/ 1255183 w 2660406"/>
              <a:gd name="connsiteY172" fmla="*/ 2638624 h 2656670"/>
              <a:gd name="connsiteX173" fmla="*/ 1230176 w 2660406"/>
              <a:gd name="connsiteY173" fmla="*/ 2626523 h 2656670"/>
              <a:gd name="connsiteX174" fmla="*/ 1206783 w 2660406"/>
              <a:gd name="connsiteY174" fmla="*/ 2612809 h 2656670"/>
              <a:gd name="connsiteX175" fmla="*/ 1182582 w 2660406"/>
              <a:gd name="connsiteY175" fmla="*/ 2598291 h 2656670"/>
              <a:gd name="connsiteX176" fmla="*/ 1158383 w 2660406"/>
              <a:gd name="connsiteY176" fmla="*/ 2585383 h 2656670"/>
              <a:gd name="connsiteX177" fmla="*/ 1134183 w 2660406"/>
              <a:gd name="connsiteY177" fmla="*/ 2572477 h 2656670"/>
              <a:gd name="connsiteX178" fmla="*/ 1110788 w 2660406"/>
              <a:gd name="connsiteY178" fmla="*/ 2562797 h 2656670"/>
              <a:gd name="connsiteX179" fmla="*/ 1084975 w 2660406"/>
              <a:gd name="connsiteY179" fmla="*/ 2556344 h 2656670"/>
              <a:gd name="connsiteX180" fmla="*/ 1059970 w 2660406"/>
              <a:gd name="connsiteY180" fmla="*/ 2553117 h 2656670"/>
              <a:gd name="connsiteX181" fmla="*/ 1033347 w 2660406"/>
              <a:gd name="connsiteY181" fmla="*/ 2553117 h 2656670"/>
              <a:gd name="connsiteX182" fmla="*/ 1005921 w 2660406"/>
              <a:gd name="connsiteY182" fmla="*/ 2554731 h 2656670"/>
              <a:gd name="connsiteX183" fmla="*/ 978495 w 2660406"/>
              <a:gd name="connsiteY183" fmla="*/ 2557956 h 2656670"/>
              <a:gd name="connsiteX184" fmla="*/ 951067 w 2660406"/>
              <a:gd name="connsiteY184" fmla="*/ 2561991 h 2656670"/>
              <a:gd name="connsiteX185" fmla="*/ 923641 w 2660406"/>
              <a:gd name="connsiteY185" fmla="*/ 2565216 h 2656670"/>
              <a:gd name="connsiteX186" fmla="*/ 896214 w 2660406"/>
              <a:gd name="connsiteY186" fmla="*/ 2567637 h 2656670"/>
              <a:gd name="connsiteX187" fmla="*/ 870401 w 2660406"/>
              <a:gd name="connsiteY187" fmla="*/ 2566831 h 2656670"/>
              <a:gd name="connsiteX188" fmla="*/ 845394 w 2660406"/>
              <a:gd name="connsiteY188" fmla="*/ 2563603 h 2656670"/>
              <a:gd name="connsiteX189" fmla="*/ 821193 w 2660406"/>
              <a:gd name="connsiteY189" fmla="*/ 2556344 h 2656670"/>
              <a:gd name="connsiteX190" fmla="*/ 801027 w 2660406"/>
              <a:gd name="connsiteY190" fmla="*/ 2545857 h 2656670"/>
              <a:gd name="connsiteX191" fmla="*/ 781667 w 2660406"/>
              <a:gd name="connsiteY191" fmla="*/ 2532143 h 2656670"/>
              <a:gd name="connsiteX192" fmla="*/ 764727 w 2660406"/>
              <a:gd name="connsiteY192" fmla="*/ 2516010 h 2656670"/>
              <a:gd name="connsiteX193" fmla="*/ 747785 w 2660406"/>
              <a:gd name="connsiteY193" fmla="*/ 2497456 h 2656670"/>
              <a:gd name="connsiteX194" fmla="*/ 732459 w 2660406"/>
              <a:gd name="connsiteY194" fmla="*/ 2478096 h 2656670"/>
              <a:gd name="connsiteX195" fmla="*/ 717132 w 2660406"/>
              <a:gd name="connsiteY195" fmla="*/ 2457929 h 2656670"/>
              <a:gd name="connsiteX196" fmla="*/ 701807 w 2660406"/>
              <a:gd name="connsiteY196" fmla="*/ 2437762 h 2656670"/>
              <a:gd name="connsiteX197" fmla="*/ 686480 w 2660406"/>
              <a:gd name="connsiteY197" fmla="*/ 2418402 h 2656670"/>
              <a:gd name="connsiteX198" fmla="*/ 670344 w 2660406"/>
              <a:gd name="connsiteY198" fmla="*/ 2399848 h 2656670"/>
              <a:gd name="connsiteX199" fmla="*/ 651792 w 2660406"/>
              <a:gd name="connsiteY199" fmla="*/ 2383714 h 2656670"/>
              <a:gd name="connsiteX200" fmla="*/ 634045 w 2660406"/>
              <a:gd name="connsiteY200" fmla="*/ 2369196 h 2656670"/>
              <a:gd name="connsiteX201" fmla="*/ 613880 w 2660406"/>
              <a:gd name="connsiteY201" fmla="*/ 2357903 h 2656670"/>
              <a:gd name="connsiteX202" fmla="*/ 592098 w 2660406"/>
              <a:gd name="connsiteY202" fmla="*/ 2348222 h 2656670"/>
              <a:gd name="connsiteX203" fmla="*/ 568706 w 2660406"/>
              <a:gd name="connsiteY203" fmla="*/ 2340155 h 2656670"/>
              <a:gd name="connsiteX204" fmla="*/ 544505 w 2660406"/>
              <a:gd name="connsiteY204" fmla="*/ 2332896 h 2656670"/>
              <a:gd name="connsiteX205" fmla="*/ 520304 w 2660406"/>
              <a:gd name="connsiteY205" fmla="*/ 2326443 h 2656670"/>
              <a:gd name="connsiteX206" fmla="*/ 495298 w 2660406"/>
              <a:gd name="connsiteY206" fmla="*/ 2319988 h 2656670"/>
              <a:gd name="connsiteX207" fmla="*/ 471904 w 2660406"/>
              <a:gd name="connsiteY207" fmla="*/ 2312729 h 2656670"/>
              <a:gd name="connsiteX208" fmla="*/ 448511 w 2660406"/>
              <a:gd name="connsiteY208" fmla="*/ 2304661 h 2656670"/>
              <a:gd name="connsiteX209" fmla="*/ 426732 w 2660406"/>
              <a:gd name="connsiteY209" fmla="*/ 2294981 h 2656670"/>
              <a:gd name="connsiteX210" fmla="*/ 407371 w 2660406"/>
              <a:gd name="connsiteY210" fmla="*/ 2282882 h 2656670"/>
              <a:gd name="connsiteX211" fmla="*/ 389623 w 2660406"/>
              <a:gd name="connsiteY211" fmla="*/ 2268361 h 2656670"/>
              <a:gd name="connsiteX212" fmla="*/ 375105 w 2660406"/>
              <a:gd name="connsiteY212" fmla="*/ 2250616 h 2656670"/>
              <a:gd name="connsiteX213" fmla="*/ 363003 w 2660406"/>
              <a:gd name="connsiteY213" fmla="*/ 2231255 h 2656670"/>
              <a:gd name="connsiteX214" fmla="*/ 353324 w 2660406"/>
              <a:gd name="connsiteY214" fmla="*/ 2209474 h 2656670"/>
              <a:gd name="connsiteX215" fmla="*/ 345258 w 2660406"/>
              <a:gd name="connsiteY215" fmla="*/ 2186081 h 2656670"/>
              <a:gd name="connsiteX216" fmla="*/ 337997 w 2660406"/>
              <a:gd name="connsiteY216" fmla="*/ 2162688 h 2656670"/>
              <a:gd name="connsiteX217" fmla="*/ 331544 w 2660406"/>
              <a:gd name="connsiteY217" fmla="*/ 2137681 h 2656670"/>
              <a:gd name="connsiteX218" fmla="*/ 325091 w 2660406"/>
              <a:gd name="connsiteY218" fmla="*/ 2113480 h 2656670"/>
              <a:gd name="connsiteX219" fmla="*/ 317831 w 2660406"/>
              <a:gd name="connsiteY219" fmla="*/ 2089280 h 2656670"/>
              <a:gd name="connsiteX220" fmla="*/ 309764 w 2660406"/>
              <a:gd name="connsiteY220" fmla="*/ 2065886 h 2656670"/>
              <a:gd name="connsiteX221" fmla="*/ 300084 w 2660406"/>
              <a:gd name="connsiteY221" fmla="*/ 2044106 h 2656670"/>
              <a:gd name="connsiteX222" fmla="*/ 288790 w 2660406"/>
              <a:gd name="connsiteY222" fmla="*/ 2023940 h 2656670"/>
              <a:gd name="connsiteX223" fmla="*/ 274269 w 2660406"/>
              <a:gd name="connsiteY223" fmla="*/ 2006193 h 2656670"/>
              <a:gd name="connsiteX224" fmla="*/ 258136 w 2660406"/>
              <a:gd name="connsiteY224" fmla="*/ 1987639 h 2656670"/>
              <a:gd name="connsiteX225" fmla="*/ 239583 w 2660406"/>
              <a:gd name="connsiteY225" fmla="*/ 1971506 h 2656670"/>
              <a:gd name="connsiteX226" fmla="*/ 220221 w 2660406"/>
              <a:gd name="connsiteY226" fmla="*/ 1956179 h 2656670"/>
              <a:gd name="connsiteX227" fmla="*/ 199248 w 2660406"/>
              <a:gd name="connsiteY227" fmla="*/ 1940852 h 2656670"/>
              <a:gd name="connsiteX228" fmla="*/ 179083 w 2660406"/>
              <a:gd name="connsiteY228" fmla="*/ 1925525 h 2656670"/>
              <a:gd name="connsiteX229" fmla="*/ 159722 w 2660406"/>
              <a:gd name="connsiteY229" fmla="*/ 1910198 h 2656670"/>
              <a:gd name="connsiteX230" fmla="*/ 141170 w 2660406"/>
              <a:gd name="connsiteY230" fmla="*/ 1893259 h 2656670"/>
              <a:gd name="connsiteX231" fmla="*/ 125035 w 2660406"/>
              <a:gd name="connsiteY231" fmla="*/ 1876319 h 2656670"/>
              <a:gd name="connsiteX232" fmla="*/ 111322 w 2660406"/>
              <a:gd name="connsiteY232" fmla="*/ 1856959 h 2656670"/>
              <a:gd name="connsiteX233" fmla="*/ 100836 w 2660406"/>
              <a:gd name="connsiteY233" fmla="*/ 1836792 h 2656670"/>
              <a:gd name="connsiteX234" fmla="*/ 93575 w 2660406"/>
              <a:gd name="connsiteY234" fmla="*/ 1812593 h 2656670"/>
              <a:gd name="connsiteX235" fmla="*/ 90349 w 2660406"/>
              <a:gd name="connsiteY235" fmla="*/ 1787586 h 2656670"/>
              <a:gd name="connsiteX236" fmla="*/ 89541 w 2660406"/>
              <a:gd name="connsiteY236" fmla="*/ 1761772 h 2656670"/>
              <a:gd name="connsiteX237" fmla="*/ 91963 w 2660406"/>
              <a:gd name="connsiteY237" fmla="*/ 1734346 h 2656670"/>
              <a:gd name="connsiteX238" fmla="*/ 95189 w 2660406"/>
              <a:gd name="connsiteY238" fmla="*/ 1706918 h 2656670"/>
              <a:gd name="connsiteX239" fmla="*/ 99222 w 2660406"/>
              <a:gd name="connsiteY239" fmla="*/ 1679491 h 2656670"/>
              <a:gd name="connsiteX240" fmla="*/ 102449 w 2660406"/>
              <a:gd name="connsiteY240" fmla="*/ 1652063 h 2656670"/>
              <a:gd name="connsiteX241" fmla="*/ 104061 w 2660406"/>
              <a:gd name="connsiteY241" fmla="*/ 1624637 h 2656670"/>
              <a:gd name="connsiteX242" fmla="*/ 104061 w 2660406"/>
              <a:gd name="connsiteY242" fmla="*/ 1598017 h 2656670"/>
              <a:gd name="connsiteX243" fmla="*/ 100836 w 2660406"/>
              <a:gd name="connsiteY243" fmla="*/ 1573011 h 2656670"/>
              <a:gd name="connsiteX244" fmla="*/ 94381 w 2660406"/>
              <a:gd name="connsiteY244" fmla="*/ 1548003 h 2656670"/>
              <a:gd name="connsiteX245" fmla="*/ 84703 w 2660406"/>
              <a:gd name="connsiteY245" fmla="*/ 1524610 h 2656670"/>
              <a:gd name="connsiteX246" fmla="*/ 71795 w 2660406"/>
              <a:gd name="connsiteY246" fmla="*/ 1500410 h 2656670"/>
              <a:gd name="connsiteX247" fmla="*/ 58889 w 2660406"/>
              <a:gd name="connsiteY247" fmla="*/ 1476211 h 2656670"/>
              <a:gd name="connsiteX248" fmla="*/ 44369 w 2660406"/>
              <a:gd name="connsiteY248" fmla="*/ 1452010 h 2656670"/>
              <a:gd name="connsiteX249" fmla="*/ 30654 w 2660406"/>
              <a:gd name="connsiteY249" fmla="*/ 1428615 h 2656670"/>
              <a:gd name="connsiteX250" fmla="*/ 18554 w 2660406"/>
              <a:gd name="connsiteY250" fmla="*/ 1403610 h 2656670"/>
              <a:gd name="connsiteX251" fmla="*/ 8874 w 2660406"/>
              <a:gd name="connsiteY251" fmla="*/ 1379408 h 2656670"/>
              <a:gd name="connsiteX252" fmla="*/ 2421 w 2660406"/>
              <a:gd name="connsiteY252" fmla="*/ 1354401 h 2656670"/>
              <a:gd name="connsiteX253" fmla="*/ 0 w 2660406"/>
              <a:gd name="connsiteY253" fmla="*/ 1328588 h 2656670"/>
              <a:gd name="connsiteX254" fmla="*/ 2421 w 2660406"/>
              <a:gd name="connsiteY254" fmla="*/ 1302775 h 2656670"/>
              <a:gd name="connsiteX255" fmla="*/ 8874 w 2660406"/>
              <a:gd name="connsiteY255" fmla="*/ 1277768 h 2656670"/>
              <a:gd name="connsiteX256" fmla="*/ 18554 w 2660406"/>
              <a:gd name="connsiteY256" fmla="*/ 1253569 h 2656670"/>
              <a:gd name="connsiteX257" fmla="*/ 30654 w 2660406"/>
              <a:gd name="connsiteY257" fmla="*/ 1228562 h 2656670"/>
              <a:gd name="connsiteX258" fmla="*/ 44369 w 2660406"/>
              <a:gd name="connsiteY258" fmla="*/ 1205168 h 2656670"/>
              <a:gd name="connsiteX259" fmla="*/ 58889 w 2660406"/>
              <a:gd name="connsiteY259" fmla="*/ 1180968 h 2656670"/>
              <a:gd name="connsiteX260" fmla="*/ 71795 w 2660406"/>
              <a:gd name="connsiteY260" fmla="*/ 1156767 h 2656670"/>
              <a:gd name="connsiteX261" fmla="*/ 84703 w 2660406"/>
              <a:gd name="connsiteY261" fmla="*/ 1132567 h 2656670"/>
              <a:gd name="connsiteX262" fmla="*/ 94381 w 2660406"/>
              <a:gd name="connsiteY262" fmla="*/ 1109174 h 2656670"/>
              <a:gd name="connsiteX263" fmla="*/ 100836 w 2660406"/>
              <a:gd name="connsiteY263" fmla="*/ 1084167 h 2656670"/>
              <a:gd name="connsiteX264" fmla="*/ 104061 w 2660406"/>
              <a:gd name="connsiteY264" fmla="*/ 1059160 h 2656670"/>
              <a:gd name="connsiteX265" fmla="*/ 104061 w 2660406"/>
              <a:gd name="connsiteY265" fmla="*/ 1032540 h 2656670"/>
              <a:gd name="connsiteX266" fmla="*/ 102449 w 2660406"/>
              <a:gd name="connsiteY266" fmla="*/ 1005113 h 2656670"/>
              <a:gd name="connsiteX267" fmla="*/ 99222 w 2660406"/>
              <a:gd name="connsiteY267" fmla="*/ 977688 h 2656670"/>
              <a:gd name="connsiteX268" fmla="*/ 95189 w 2660406"/>
              <a:gd name="connsiteY268" fmla="*/ 950259 h 2656670"/>
              <a:gd name="connsiteX269" fmla="*/ 91963 w 2660406"/>
              <a:gd name="connsiteY269" fmla="*/ 922832 h 2656670"/>
              <a:gd name="connsiteX270" fmla="*/ 89541 w 2660406"/>
              <a:gd name="connsiteY270" fmla="*/ 895406 h 2656670"/>
              <a:gd name="connsiteX271" fmla="*/ 90349 w 2660406"/>
              <a:gd name="connsiteY271" fmla="*/ 869592 h 2656670"/>
              <a:gd name="connsiteX272" fmla="*/ 93575 w 2660406"/>
              <a:gd name="connsiteY272" fmla="*/ 844585 h 2656670"/>
              <a:gd name="connsiteX273" fmla="*/ 100836 w 2660406"/>
              <a:gd name="connsiteY273" fmla="*/ 820385 h 2656670"/>
              <a:gd name="connsiteX274" fmla="*/ 111322 w 2660406"/>
              <a:gd name="connsiteY274" fmla="*/ 800218 h 2656670"/>
              <a:gd name="connsiteX275" fmla="*/ 125035 w 2660406"/>
              <a:gd name="connsiteY275" fmla="*/ 780859 h 2656670"/>
              <a:gd name="connsiteX276" fmla="*/ 141170 w 2660406"/>
              <a:gd name="connsiteY276" fmla="*/ 763918 h 2656670"/>
              <a:gd name="connsiteX277" fmla="*/ 159722 w 2660406"/>
              <a:gd name="connsiteY277" fmla="*/ 746978 h 2656670"/>
              <a:gd name="connsiteX278" fmla="*/ 179083 w 2660406"/>
              <a:gd name="connsiteY278" fmla="*/ 731651 h 2656670"/>
              <a:gd name="connsiteX279" fmla="*/ 199248 w 2660406"/>
              <a:gd name="connsiteY279" fmla="*/ 716325 h 2656670"/>
              <a:gd name="connsiteX280" fmla="*/ 220221 w 2660406"/>
              <a:gd name="connsiteY280" fmla="*/ 700998 h 2656670"/>
              <a:gd name="connsiteX281" fmla="*/ 239583 w 2660406"/>
              <a:gd name="connsiteY281" fmla="*/ 685670 h 2656670"/>
              <a:gd name="connsiteX282" fmla="*/ 258136 w 2660406"/>
              <a:gd name="connsiteY282" fmla="*/ 669538 h 2656670"/>
              <a:gd name="connsiteX283" fmla="*/ 274269 w 2660406"/>
              <a:gd name="connsiteY283" fmla="*/ 650985 h 2656670"/>
              <a:gd name="connsiteX284" fmla="*/ 288790 w 2660406"/>
              <a:gd name="connsiteY284" fmla="*/ 633237 h 2656670"/>
              <a:gd name="connsiteX285" fmla="*/ 300084 w 2660406"/>
              <a:gd name="connsiteY285" fmla="*/ 613070 h 2656670"/>
              <a:gd name="connsiteX286" fmla="*/ 309764 w 2660406"/>
              <a:gd name="connsiteY286" fmla="*/ 591291 h 2656670"/>
              <a:gd name="connsiteX287" fmla="*/ 317831 w 2660406"/>
              <a:gd name="connsiteY287" fmla="*/ 567896 h 2656670"/>
              <a:gd name="connsiteX288" fmla="*/ 325091 w 2660406"/>
              <a:gd name="connsiteY288" fmla="*/ 543696 h 2656670"/>
              <a:gd name="connsiteX289" fmla="*/ 331544 w 2660406"/>
              <a:gd name="connsiteY289" fmla="*/ 519497 h 2656670"/>
              <a:gd name="connsiteX290" fmla="*/ 337997 w 2660406"/>
              <a:gd name="connsiteY290" fmla="*/ 494489 h 2656670"/>
              <a:gd name="connsiteX291" fmla="*/ 345258 w 2660406"/>
              <a:gd name="connsiteY291" fmla="*/ 471097 h 2656670"/>
              <a:gd name="connsiteX292" fmla="*/ 353324 w 2660406"/>
              <a:gd name="connsiteY292" fmla="*/ 447702 h 2656670"/>
              <a:gd name="connsiteX293" fmla="*/ 363003 w 2660406"/>
              <a:gd name="connsiteY293" fmla="*/ 425922 h 2656670"/>
              <a:gd name="connsiteX294" fmla="*/ 375105 w 2660406"/>
              <a:gd name="connsiteY294" fmla="*/ 406562 h 2656670"/>
              <a:gd name="connsiteX295" fmla="*/ 389623 w 2660406"/>
              <a:gd name="connsiteY295" fmla="*/ 388815 h 2656670"/>
              <a:gd name="connsiteX296" fmla="*/ 407371 w 2660406"/>
              <a:gd name="connsiteY296" fmla="*/ 374295 h 2656670"/>
              <a:gd name="connsiteX297" fmla="*/ 426732 w 2660406"/>
              <a:gd name="connsiteY297" fmla="*/ 362196 h 2656670"/>
              <a:gd name="connsiteX298" fmla="*/ 448511 w 2660406"/>
              <a:gd name="connsiteY298" fmla="*/ 352515 h 2656670"/>
              <a:gd name="connsiteX299" fmla="*/ 471904 w 2660406"/>
              <a:gd name="connsiteY299" fmla="*/ 344448 h 2656670"/>
              <a:gd name="connsiteX300" fmla="*/ 495298 w 2660406"/>
              <a:gd name="connsiteY300" fmla="*/ 337188 h 2656670"/>
              <a:gd name="connsiteX301" fmla="*/ 520304 w 2660406"/>
              <a:gd name="connsiteY301" fmla="*/ 330735 h 2656670"/>
              <a:gd name="connsiteX302" fmla="*/ 544505 w 2660406"/>
              <a:gd name="connsiteY302" fmla="*/ 324281 h 2656670"/>
              <a:gd name="connsiteX303" fmla="*/ 568706 w 2660406"/>
              <a:gd name="connsiteY303" fmla="*/ 317021 h 2656670"/>
              <a:gd name="connsiteX304" fmla="*/ 592098 w 2660406"/>
              <a:gd name="connsiteY304" fmla="*/ 308956 h 2656670"/>
              <a:gd name="connsiteX305" fmla="*/ 613880 w 2660406"/>
              <a:gd name="connsiteY305" fmla="*/ 299275 h 2656670"/>
              <a:gd name="connsiteX306" fmla="*/ 634045 w 2660406"/>
              <a:gd name="connsiteY306" fmla="*/ 287983 h 2656670"/>
              <a:gd name="connsiteX307" fmla="*/ 651792 w 2660406"/>
              <a:gd name="connsiteY307" fmla="*/ 273462 h 2656670"/>
              <a:gd name="connsiteX308" fmla="*/ 670344 w 2660406"/>
              <a:gd name="connsiteY308" fmla="*/ 257328 h 2656670"/>
              <a:gd name="connsiteX309" fmla="*/ 686480 w 2660406"/>
              <a:gd name="connsiteY309" fmla="*/ 238775 h 2656670"/>
              <a:gd name="connsiteX310" fmla="*/ 701807 w 2660406"/>
              <a:gd name="connsiteY310" fmla="*/ 219414 h 2656670"/>
              <a:gd name="connsiteX311" fmla="*/ 717132 w 2660406"/>
              <a:gd name="connsiteY311" fmla="*/ 199247 h 2656670"/>
              <a:gd name="connsiteX312" fmla="*/ 732459 w 2660406"/>
              <a:gd name="connsiteY312" fmla="*/ 179080 h 2656670"/>
              <a:gd name="connsiteX313" fmla="*/ 747785 w 2660406"/>
              <a:gd name="connsiteY313" fmla="*/ 159720 h 2656670"/>
              <a:gd name="connsiteX314" fmla="*/ 764727 w 2660406"/>
              <a:gd name="connsiteY314" fmla="*/ 141167 h 2656670"/>
              <a:gd name="connsiteX315" fmla="*/ 781667 w 2660406"/>
              <a:gd name="connsiteY315" fmla="*/ 125034 h 2656670"/>
              <a:gd name="connsiteX316" fmla="*/ 801027 w 2660406"/>
              <a:gd name="connsiteY316" fmla="*/ 111320 h 2656670"/>
              <a:gd name="connsiteX317" fmla="*/ 821193 w 2660406"/>
              <a:gd name="connsiteY317" fmla="*/ 100833 h 2656670"/>
              <a:gd name="connsiteX318" fmla="*/ 845394 w 2660406"/>
              <a:gd name="connsiteY318" fmla="*/ 93574 h 2656670"/>
              <a:gd name="connsiteX319" fmla="*/ 870401 w 2660406"/>
              <a:gd name="connsiteY319" fmla="*/ 90346 h 2656670"/>
              <a:gd name="connsiteX320" fmla="*/ 896214 w 2660406"/>
              <a:gd name="connsiteY320" fmla="*/ 89539 h 2656670"/>
              <a:gd name="connsiteX321" fmla="*/ 923641 w 2660406"/>
              <a:gd name="connsiteY321" fmla="*/ 91960 h 2656670"/>
              <a:gd name="connsiteX322" fmla="*/ 951067 w 2660406"/>
              <a:gd name="connsiteY322" fmla="*/ 95187 h 2656670"/>
              <a:gd name="connsiteX323" fmla="*/ 978495 w 2660406"/>
              <a:gd name="connsiteY323" fmla="*/ 99220 h 2656670"/>
              <a:gd name="connsiteX324" fmla="*/ 1005921 w 2660406"/>
              <a:gd name="connsiteY324" fmla="*/ 102448 h 2656670"/>
              <a:gd name="connsiteX325" fmla="*/ 1033347 w 2660406"/>
              <a:gd name="connsiteY325" fmla="*/ 104060 h 2656670"/>
              <a:gd name="connsiteX326" fmla="*/ 1059970 w 2660406"/>
              <a:gd name="connsiteY326" fmla="*/ 104060 h 2656670"/>
              <a:gd name="connsiteX327" fmla="*/ 1084975 w 2660406"/>
              <a:gd name="connsiteY327" fmla="*/ 100833 h 2656670"/>
              <a:gd name="connsiteX328" fmla="*/ 1110788 w 2660406"/>
              <a:gd name="connsiteY328" fmla="*/ 94379 h 2656670"/>
              <a:gd name="connsiteX329" fmla="*/ 1134183 w 2660406"/>
              <a:gd name="connsiteY329" fmla="*/ 84699 h 2656670"/>
              <a:gd name="connsiteX330" fmla="*/ 1158383 w 2660406"/>
              <a:gd name="connsiteY330" fmla="*/ 71793 h 2656670"/>
              <a:gd name="connsiteX331" fmla="*/ 1182582 w 2660406"/>
              <a:gd name="connsiteY331" fmla="*/ 58888 h 2656670"/>
              <a:gd name="connsiteX332" fmla="*/ 1206783 w 2660406"/>
              <a:gd name="connsiteY332" fmla="*/ 44367 h 2656670"/>
              <a:gd name="connsiteX333" fmla="*/ 1230176 w 2660406"/>
              <a:gd name="connsiteY333" fmla="*/ 30653 h 2656670"/>
              <a:gd name="connsiteX334" fmla="*/ 1255183 w 2660406"/>
              <a:gd name="connsiteY334" fmla="*/ 18554 h 2656670"/>
              <a:gd name="connsiteX335" fmla="*/ 1279384 w 2660406"/>
              <a:gd name="connsiteY335" fmla="*/ 8873 h 2656670"/>
              <a:gd name="connsiteX336" fmla="*/ 1304389 w 2660406"/>
              <a:gd name="connsiteY336" fmla="*/ 2419 h 265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2660406" h="2656670">
                <a:moveTo>
                  <a:pt x="1330204" y="0"/>
                </a:moveTo>
                <a:lnTo>
                  <a:pt x="1356017" y="2419"/>
                </a:lnTo>
                <a:lnTo>
                  <a:pt x="1381023" y="8873"/>
                </a:lnTo>
                <a:lnTo>
                  <a:pt x="1405223" y="18554"/>
                </a:lnTo>
                <a:lnTo>
                  <a:pt x="1430230" y="30653"/>
                </a:lnTo>
                <a:lnTo>
                  <a:pt x="1453624" y="44367"/>
                </a:lnTo>
                <a:lnTo>
                  <a:pt x="1477824" y="58888"/>
                </a:lnTo>
                <a:lnTo>
                  <a:pt x="1502025" y="71793"/>
                </a:lnTo>
                <a:lnTo>
                  <a:pt x="1526224" y="84699"/>
                </a:lnTo>
                <a:lnTo>
                  <a:pt x="1550424" y="94379"/>
                </a:lnTo>
                <a:lnTo>
                  <a:pt x="1575432" y="100833"/>
                </a:lnTo>
                <a:lnTo>
                  <a:pt x="1600439" y="104060"/>
                </a:lnTo>
                <a:lnTo>
                  <a:pt x="1627059" y="104060"/>
                </a:lnTo>
                <a:lnTo>
                  <a:pt x="1654486" y="102448"/>
                </a:lnTo>
                <a:lnTo>
                  <a:pt x="1681911" y="99220"/>
                </a:lnTo>
                <a:lnTo>
                  <a:pt x="1709339" y="95187"/>
                </a:lnTo>
                <a:lnTo>
                  <a:pt x="1736767" y="91960"/>
                </a:lnTo>
                <a:lnTo>
                  <a:pt x="1764193" y="89539"/>
                </a:lnTo>
                <a:lnTo>
                  <a:pt x="1790007" y="90346"/>
                </a:lnTo>
                <a:lnTo>
                  <a:pt x="1815014" y="93574"/>
                </a:lnTo>
                <a:lnTo>
                  <a:pt x="1839214" y="100833"/>
                </a:lnTo>
                <a:lnTo>
                  <a:pt x="1859381" y="111320"/>
                </a:lnTo>
                <a:lnTo>
                  <a:pt x="1878740" y="125034"/>
                </a:lnTo>
                <a:lnTo>
                  <a:pt x="1895681" y="141167"/>
                </a:lnTo>
                <a:lnTo>
                  <a:pt x="1912622" y="159720"/>
                </a:lnTo>
                <a:lnTo>
                  <a:pt x="1927948" y="179080"/>
                </a:lnTo>
                <a:lnTo>
                  <a:pt x="1943274" y="199247"/>
                </a:lnTo>
                <a:lnTo>
                  <a:pt x="1958601" y="219414"/>
                </a:lnTo>
                <a:lnTo>
                  <a:pt x="1973928" y="238775"/>
                </a:lnTo>
                <a:lnTo>
                  <a:pt x="1990062" y="257328"/>
                </a:lnTo>
                <a:lnTo>
                  <a:pt x="2008614" y="273462"/>
                </a:lnTo>
                <a:lnTo>
                  <a:pt x="2026361" y="287983"/>
                </a:lnTo>
                <a:lnTo>
                  <a:pt x="2046529" y="299275"/>
                </a:lnTo>
                <a:lnTo>
                  <a:pt x="2068309" y="308956"/>
                </a:lnTo>
                <a:lnTo>
                  <a:pt x="2091702" y="317021"/>
                </a:lnTo>
                <a:lnTo>
                  <a:pt x="2115903" y="324281"/>
                </a:lnTo>
                <a:lnTo>
                  <a:pt x="2140101" y="330735"/>
                </a:lnTo>
                <a:lnTo>
                  <a:pt x="2165109" y="337188"/>
                </a:lnTo>
                <a:lnTo>
                  <a:pt x="2188502" y="344448"/>
                </a:lnTo>
                <a:lnTo>
                  <a:pt x="2211897" y="352515"/>
                </a:lnTo>
                <a:lnTo>
                  <a:pt x="2233675" y="362196"/>
                </a:lnTo>
                <a:lnTo>
                  <a:pt x="2253035" y="374295"/>
                </a:lnTo>
                <a:lnTo>
                  <a:pt x="2270784" y="388815"/>
                </a:lnTo>
                <a:lnTo>
                  <a:pt x="2285303" y="406562"/>
                </a:lnTo>
                <a:lnTo>
                  <a:pt x="2297404" y="425922"/>
                </a:lnTo>
                <a:lnTo>
                  <a:pt x="2307084" y="447702"/>
                </a:lnTo>
                <a:lnTo>
                  <a:pt x="2315151" y="471097"/>
                </a:lnTo>
                <a:lnTo>
                  <a:pt x="2322411" y="494489"/>
                </a:lnTo>
                <a:lnTo>
                  <a:pt x="2328864" y="519497"/>
                </a:lnTo>
                <a:lnTo>
                  <a:pt x="2335317" y="543696"/>
                </a:lnTo>
                <a:lnTo>
                  <a:pt x="2342578" y="567896"/>
                </a:lnTo>
                <a:lnTo>
                  <a:pt x="2350643" y="591291"/>
                </a:lnTo>
                <a:lnTo>
                  <a:pt x="2360324" y="613070"/>
                </a:lnTo>
                <a:lnTo>
                  <a:pt x="2371617" y="633237"/>
                </a:lnTo>
                <a:lnTo>
                  <a:pt x="2386137" y="650985"/>
                </a:lnTo>
                <a:lnTo>
                  <a:pt x="2402271" y="669538"/>
                </a:lnTo>
                <a:lnTo>
                  <a:pt x="2420825" y="685670"/>
                </a:lnTo>
                <a:lnTo>
                  <a:pt x="2440992" y="700998"/>
                </a:lnTo>
                <a:lnTo>
                  <a:pt x="2461159" y="716325"/>
                </a:lnTo>
                <a:lnTo>
                  <a:pt x="2481325" y="731651"/>
                </a:lnTo>
                <a:lnTo>
                  <a:pt x="2500684" y="746978"/>
                </a:lnTo>
                <a:lnTo>
                  <a:pt x="2519238" y="763918"/>
                </a:lnTo>
                <a:lnTo>
                  <a:pt x="2535373" y="780859"/>
                </a:lnTo>
                <a:lnTo>
                  <a:pt x="2549085" y="800218"/>
                </a:lnTo>
                <a:lnTo>
                  <a:pt x="2559571" y="820385"/>
                </a:lnTo>
                <a:lnTo>
                  <a:pt x="2566832" y="844585"/>
                </a:lnTo>
                <a:lnTo>
                  <a:pt x="2570059" y="869592"/>
                </a:lnTo>
                <a:lnTo>
                  <a:pt x="2570866" y="895406"/>
                </a:lnTo>
                <a:lnTo>
                  <a:pt x="2568444" y="922832"/>
                </a:lnTo>
                <a:lnTo>
                  <a:pt x="2565220" y="950259"/>
                </a:lnTo>
                <a:lnTo>
                  <a:pt x="2561186" y="977688"/>
                </a:lnTo>
                <a:lnTo>
                  <a:pt x="2557959" y="1005113"/>
                </a:lnTo>
                <a:lnTo>
                  <a:pt x="2556345" y="1032540"/>
                </a:lnTo>
                <a:lnTo>
                  <a:pt x="2556345" y="1059160"/>
                </a:lnTo>
                <a:lnTo>
                  <a:pt x="2559571" y="1084167"/>
                </a:lnTo>
                <a:lnTo>
                  <a:pt x="2566025" y="1109174"/>
                </a:lnTo>
                <a:lnTo>
                  <a:pt x="2575705" y="1132567"/>
                </a:lnTo>
                <a:lnTo>
                  <a:pt x="2587806" y="1156767"/>
                </a:lnTo>
                <a:lnTo>
                  <a:pt x="2601520" y="1180968"/>
                </a:lnTo>
                <a:lnTo>
                  <a:pt x="2616038" y="1205168"/>
                </a:lnTo>
                <a:lnTo>
                  <a:pt x="2629752" y="1228562"/>
                </a:lnTo>
                <a:lnTo>
                  <a:pt x="2641853" y="1253569"/>
                </a:lnTo>
                <a:lnTo>
                  <a:pt x="2651532" y="1277768"/>
                </a:lnTo>
                <a:lnTo>
                  <a:pt x="2657987" y="1302775"/>
                </a:lnTo>
                <a:lnTo>
                  <a:pt x="2660406" y="1328588"/>
                </a:lnTo>
                <a:lnTo>
                  <a:pt x="2657987" y="1354401"/>
                </a:lnTo>
                <a:lnTo>
                  <a:pt x="2651532" y="1379408"/>
                </a:lnTo>
                <a:lnTo>
                  <a:pt x="2641853" y="1403610"/>
                </a:lnTo>
                <a:lnTo>
                  <a:pt x="2629752" y="1428615"/>
                </a:lnTo>
                <a:lnTo>
                  <a:pt x="2616038" y="1452010"/>
                </a:lnTo>
                <a:lnTo>
                  <a:pt x="2601520" y="1476211"/>
                </a:lnTo>
                <a:lnTo>
                  <a:pt x="2587806" y="1500410"/>
                </a:lnTo>
                <a:lnTo>
                  <a:pt x="2575705" y="1524610"/>
                </a:lnTo>
                <a:lnTo>
                  <a:pt x="2566025" y="1548003"/>
                </a:lnTo>
                <a:lnTo>
                  <a:pt x="2559571" y="1573011"/>
                </a:lnTo>
                <a:lnTo>
                  <a:pt x="2556345" y="1598017"/>
                </a:lnTo>
                <a:lnTo>
                  <a:pt x="2556345" y="1624637"/>
                </a:lnTo>
                <a:lnTo>
                  <a:pt x="2557959" y="1652063"/>
                </a:lnTo>
                <a:lnTo>
                  <a:pt x="2561186" y="1679491"/>
                </a:lnTo>
                <a:lnTo>
                  <a:pt x="2565220" y="1706918"/>
                </a:lnTo>
                <a:lnTo>
                  <a:pt x="2568444" y="1734346"/>
                </a:lnTo>
                <a:lnTo>
                  <a:pt x="2570866" y="1761772"/>
                </a:lnTo>
                <a:lnTo>
                  <a:pt x="2570059" y="1787586"/>
                </a:lnTo>
                <a:lnTo>
                  <a:pt x="2566832" y="1812593"/>
                </a:lnTo>
                <a:lnTo>
                  <a:pt x="2559571" y="1836792"/>
                </a:lnTo>
                <a:lnTo>
                  <a:pt x="2549085" y="1856959"/>
                </a:lnTo>
                <a:lnTo>
                  <a:pt x="2535373" y="1876319"/>
                </a:lnTo>
                <a:lnTo>
                  <a:pt x="2519238" y="1893259"/>
                </a:lnTo>
                <a:lnTo>
                  <a:pt x="2500684" y="1910198"/>
                </a:lnTo>
                <a:lnTo>
                  <a:pt x="2481325" y="1925525"/>
                </a:lnTo>
                <a:lnTo>
                  <a:pt x="2461159" y="1940852"/>
                </a:lnTo>
                <a:lnTo>
                  <a:pt x="2440992" y="1956179"/>
                </a:lnTo>
                <a:lnTo>
                  <a:pt x="2420825" y="1971506"/>
                </a:lnTo>
                <a:lnTo>
                  <a:pt x="2402271" y="1987639"/>
                </a:lnTo>
                <a:lnTo>
                  <a:pt x="2386137" y="2006193"/>
                </a:lnTo>
                <a:lnTo>
                  <a:pt x="2371617" y="2023940"/>
                </a:lnTo>
                <a:lnTo>
                  <a:pt x="2360324" y="2044106"/>
                </a:lnTo>
                <a:lnTo>
                  <a:pt x="2350643" y="2065886"/>
                </a:lnTo>
                <a:lnTo>
                  <a:pt x="2342578" y="2089280"/>
                </a:lnTo>
                <a:lnTo>
                  <a:pt x="2335317" y="2113480"/>
                </a:lnTo>
                <a:lnTo>
                  <a:pt x="2328864" y="2137681"/>
                </a:lnTo>
                <a:lnTo>
                  <a:pt x="2322411" y="2162688"/>
                </a:lnTo>
                <a:lnTo>
                  <a:pt x="2315151" y="2186081"/>
                </a:lnTo>
                <a:lnTo>
                  <a:pt x="2307084" y="2209474"/>
                </a:lnTo>
                <a:lnTo>
                  <a:pt x="2297404" y="2231255"/>
                </a:lnTo>
                <a:lnTo>
                  <a:pt x="2285303" y="2250616"/>
                </a:lnTo>
                <a:lnTo>
                  <a:pt x="2270784" y="2268361"/>
                </a:lnTo>
                <a:lnTo>
                  <a:pt x="2253035" y="2282882"/>
                </a:lnTo>
                <a:lnTo>
                  <a:pt x="2233675" y="2294981"/>
                </a:lnTo>
                <a:lnTo>
                  <a:pt x="2211897" y="2304661"/>
                </a:lnTo>
                <a:lnTo>
                  <a:pt x="2188502" y="2312729"/>
                </a:lnTo>
                <a:lnTo>
                  <a:pt x="2165109" y="2319988"/>
                </a:lnTo>
                <a:lnTo>
                  <a:pt x="2140101" y="2326443"/>
                </a:lnTo>
                <a:lnTo>
                  <a:pt x="2115903" y="2332896"/>
                </a:lnTo>
                <a:lnTo>
                  <a:pt x="2091702" y="2340155"/>
                </a:lnTo>
                <a:lnTo>
                  <a:pt x="2068309" y="2348222"/>
                </a:lnTo>
                <a:lnTo>
                  <a:pt x="2046529" y="2357903"/>
                </a:lnTo>
                <a:lnTo>
                  <a:pt x="2026361" y="2369196"/>
                </a:lnTo>
                <a:lnTo>
                  <a:pt x="2008614" y="2383714"/>
                </a:lnTo>
                <a:lnTo>
                  <a:pt x="1990062" y="2399848"/>
                </a:lnTo>
                <a:lnTo>
                  <a:pt x="1973928" y="2418402"/>
                </a:lnTo>
                <a:lnTo>
                  <a:pt x="1958601" y="2437762"/>
                </a:lnTo>
                <a:lnTo>
                  <a:pt x="1943274" y="2457929"/>
                </a:lnTo>
                <a:lnTo>
                  <a:pt x="1927948" y="2478096"/>
                </a:lnTo>
                <a:lnTo>
                  <a:pt x="1912622" y="2497456"/>
                </a:lnTo>
                <a:lnTo>
                  <a:pt x="1895681" y="2516010"/>
                </a:lnTo>
                <a:lnTo>
                  <a:pt x="1878740" y="2532143"/>
                </a:lnTo>
                <a:lnTo>
                  <a:pt x="1859381" y="2545857"/>
                </a:lnTo>
                <a:lnTo>
                  <a:pt x="1839214" y="2556344"/>
                </a:lnTo>
                <a:lnTo>
                  <a:pt x="1815014" y="2563603"/>
                </a:lnTo>
                <a:lnTo>
                  <a:pt x="1790007" y="2566831"/>
                </a:lnTo>
                <a:lnTo>
                  <a:pt x="1764193" y="2567637"/>
                </a:lnTo>
                <a:lnTo>
                  <a:pt x="1736767" y="2565216"/>
                </a:lnTo>
                <a:lnTo>
                  <a:pt x="1709339" y="2561991"/>
                </a:lnTo>
                <a:lnTo>
                  <a:pt x="1681911" y="2557956"/>
                </a:lnTo>
                <a:lnTo>
                  <a:pt x="1654486" y="2554731"/>
                </a:lnTo>
                <a:lnTo>
                  <a:pt x="1627059" y="2553117"/>
                </a:lnTo>
                <a:lnTo>
                  <a:pt x="1600439" y="2553117"/>
                </a:lnTo>
                <a:lnTo>
                  <a:pt x="1575432" y="2556344"/>
                </a:lnTo>
                <a:lnTo>
                  <a:pt x="1550424" y="2562797"/>
                </a:lnTo>
                <a:lnTo>
                  <a:pt x="1526224" y="2572477"/>
                </a:lnTo>
                <a:lnTo>
                  <a:pt x="1502025" y="2585383"/>
                </a:lnTo>
                <a:lnTo>
                  <a:pt x="1477824" y="2598291"/>
                </a:lnTo>
                <a:lnTo>
                  <a:pt x="1453624" y="2612809"/>
                </a:lnTo>
                <a:lnTo>
                  <a:pt x="1430230" y="2626523"/>
                </a:lnTo>
                <a:lnTo>
                  <a:pt x="1405223" y="2638624"/>
                </a:lnTo>
                <a:lnTo>
                  <a:pt x="1381023" y="2648305"/>
                </a:lnTo>
                <a:lnTo>
                  <a:pt x="1356017" y="2654758"/>
                </a:lnTo>
                <a:lnTo>
                  <a:pt x="1335613" y="2656670"/>
                </a:lnTo>
                <a:lnTo>
                  <a:pt x="1324794" y="2656670"/>
                </a:lnTo>
                <a:lnTo>
                  <a:pt x="1304389" y="2654758"/>
                </a:lnTo>
                <a:lnTo>
                  <a:pt x="1279384" y="2648305"/>
                </a:lnTo>
                <a:lnTo>
                  <a:pt x="1255183" y="2638624"/>
                </a:lnTo>
                <a:lnTo>
                  <a:pt x="1230176" y="2626523"/>
                </a:lnTo>
                <a:lnTo>
                  <a:pt x="1206783" y="2612809"/>
                </a:lnTo>
                <a:lnTo>
                  <a:pt x="1182582" y="2598291"/>
                </a:lnTo>
                <a:lnTo>
                  <a:pt x="1158383" y="2585383"/>
                </a:lnTo>
                <a:lnTo>
                  <a:pt x="1134183" y="2572477"/>
                </a:lnTo>
                <a:lnTo>
                  <a:pt x="1110788" y="2562797"/>
                </a:lnTo>
                <a:lnTo>
                  <a:pt x="1084975" y="2556344"/>
                </a:lnTo>
                <a:lnTo>
                  <a:pt x="1059970" y="2553117"/>
                </a:lnTo>
                <a:lnTo>
                  <a:pt x="1033347" y="2553117"/>
                </a:lnTo>
                <a:lnTo>
                  <a:pt x="1005921" y="2554731"/>
                </a:lnTo>
                <a:lnTo>
                  <a:pt x="978495" y="2557956"/>
                </a:lnTo>
                <a:lnTo>
                  <a:pt x="951067" y="2561991"/>
                </a:lnTo>
                <a:lnTo>
                  <a:pt x="923641" y="2565216"/>
                </a:lnTo>
                <a:lnTo>
                  <a:pt x="896214" y="2567637"/>
                </a:lnTo>
                <a:lnTo>
                  <a:pt x="870401" y="2566831"/>
                </a:lnTo>
                <a:lnTo>
                  <a:pt x="845394" y="2563603"/>
                </a:lnTo>
                <a:lnTo>
                  <a:pt x="821193" y="2556344"/>
                </a:lnTo>
                <a:lnTo>
                  <a:pt x="801027" y="2545857"/>
                </a:lnTo>
                <a:lnTo>
                  <a:pt x="781667" y="2532143"/>
                </a:lnTo>
                <a:lnTo>
                  <a:pt x="764727" y="2516010"/>
                </a:lnTo>
                <a:lnTo>
                  <a:pt x="747785" y="2497456"/>
                </a:lnTo>
                <a:lnTo>
                  <a:pt x="732459" y="2478096"/>
                </a:lnTo>
                <a:lnTo>
                  <a:pt x="717132" y="2457929"/>
                </a:lnTo>
                <a:lnTo>
                  <a:pt x="701807" y="2437762"/>
                </a:lnTo>
                <a:lnTo>
                  <a:pt x="686480" y="2418402"/>
                </a:lnTo>
                <a:lnTo>
                  <a:pt x="670344" y="2399848"/>
                </a:lnTo>
                <a:lnTo>
                  <a:pt x="651792" y="2383714"/>
                </a:lnTo>
                <a:lnTo>
                  <a:pt x="634045" y="2369196"/>
                </a:lnTo>
                <a:lnTo>
                  <a:pt x="613880" y="2357903"/>
                </a:lnTo>
                <a:lnTo>
                  <a:pt x="592098" y="2348222"/>
                </a:lnTo>
                <a:lnTo>
                  <a:pt x="568706" y="2340155"/>
                </a:lnTo>
                <a:lnTo>
                  <a:pt x="544505" y="2332896"/>
                </a:lnTo>
                <a:lnTo>
                  <a:pt x="520304" y="2326443"/>
                </a:lnTo>
                <a:lnTo>
                  <a:pt x="495298" y="2319988"/>
                </a:lnTo>
                <a:lnTo>
                  <a:pt x="471904" y="2312729"/>
                </a:lnTo>
                <a:lnTo>
                  <a:pt x="448511" y="2304661"/>
                </a:lnTo>
                <a:lnTo>
                  <a:pt x="426732" y="2294981"/>
                </a:lnTo>
                <a:lnTo>
                  <a:pt x="407371" y="2282882"/>
                </a:lnTo>
                <a:lnTo>
                  <a:pt x="389623" y="2268361"/>
                </a:lnTo>
                <a:lnTo>
                  <a:pt x="375105" y="2250616"/>
                </a:lnTo>
                <a:lnTo>
                  <a:pt x="363003" y="2231255"/>
                </a:lnTo>
                <a:lnTo>
                  <a:pt x="353324" y="2209474"/>
                </a:lnTo>
                <a:lnTo>
                  <a:pt x="345258" y="2186081"/>
                </a:lnTo>
                <a:lnTo>
                  <a:pt x="337997" y="2162688"/>
                </a:lnTo>
                <a:lnTo>
                  <a:pt x="331544" y="2137681"/>
                </a:lnTo>
                <a:lnTo>
                  <a:pt x="325091" y="2113480"/>
                </a:lnTo>
                <a:lnTo>
                  <a:pt x="317831" y="2089280"/>
                </a:lnTo>
                <a:lnTo>
                  <a:pt x="309764" y="2065886"/>
                </a:lnTo>
                <a:lnTo>
                  <a:pt x="300084" y="2044106"/>
                </a:lnTo>
                <a:lnTo>
                  <a:pt x="288790" y="2023940"/>
                </a:lnTo>
                <a:lnTo>
                  <a:pt x="274269" y="2006193"/>
                </a:lnTo>
                <a:lnTo>
                  <a:pt x="258136" y="1987639"/>
                </a:lnTo>
                <a:lnTo>
                  <a:pt x="239583" y="1971506"/>
                </a:lnTo>
                <a:lnTo>
                  <a:pt x="220221" y="1956179"/>
                </a:lnTo>
                <a:lnTo>
                  <a:pt x="199248" y="1940852"/>
                </a:lnTo>
                <a:lnTo>
                  <a:pt x="179083" y="1925525"/>
                </a:lnTo>
                <a:lnTo>
                  <a:pt x="159722" y="1910198"/>
                </a:lnTo>
                <a:lnTo>
                  <a:pt x="141170" y="1893259"/>
                </a:lnTo>
                <a:lnTo>
                  <a:pt x="125035" y="1876319"/>
                </a:lnTo>
                <a:lnTo>
                  <a:pt x="111322" y="1856959"/>
                </a:lnTo>
                <a:lnTo>
                  <a:pt x="100836" y="1836792"/>
                </a:lnTo>
                <a:lnTo>
                  <a:pt x="93575" y="1812593"/>
                </a:lnTo>
                <a:lnTo>
                  <a:pt x="90349" y="1787586"/>
                </a:lnTo>
                <a:lnTo>
                  <a:pt x="89541" y="1761772"/>
                </a:lnTo>
                <a:lnTo>
                  <a:pt x="91963" y="1734346"/>
                </a:lnTo>
                <a:lnTo>
                  <a:pt x="95189" y="1706918"/>
                </a:lnTo>
                <a:lnTo>
                  <a:pt x="99222" y="1679491"/>
                </a:lnTo>
                <a:lnTo>
                  <a:pt x="102449" y="1652063"/>
                </a:lnTo>
                <a:lnTo>
                  <a:pt x="104061" y="1624637"/>
                </a:lnTo>
                <a:lnTo>
                  <a:pt x="104061" y="1598017"/>
                </a:lnTo>
                <a:lnTo>
                  <a:pt x="100836" y="1573011"/>
                </a:lnTo>
                <a:lnTo>
                  <a:pt x="94381" y="1548003"/>
                </a:lnTo>
                <a:lnTo>
                  <a:pt x="84703" y="1524610"/>
                </a:lnTo>
                <a:lnTo>
                  <a:pt x="71795" y="1500410"/>
                </a:lnTo>
                <a:lnTo>
                  <a:pt x="58889" y="1476211"/>
                </a:lnTo>
                <a:lnTo>
                  <a:pt x="44369" y="1452010"/>
                </a:lnTo>
                <a:lnTo>
                  <a:pt x="30654" y="1428615"/>
                </a:lnTo>
                <a:lnTo>
                  <a:pt x="18554" y="1403610"/>
                </a:lnTo>
                <a:lnTo>
                  <a:pt x="8874" y="1379408"/>
                </a:lnTo>
                <a:lnTo>
                  <a:pt x="2421" y="1354401"/>
                </a:lnTo>
                <a:lnTo>
                  <a:pt x="0" y="1328588"/>
                </a:lnTo>
                <a:lnTo>
                  <a:pt x="2421" y="1302775"/>
                </a:lnTo>
                <a:lnTo>
                  <a:pt x="8874" y="1277768"/>
                </a:lnTo>
                <a:lnTo>
                  <a:pt x="18554" y="1253569"/>
                </a:lnTo>
                <a:lnTo>
                  <a:pt x="30654" y="1228562"/>
                </a:lnTo>
                <a:lnTo>
                  <a:pt x="44369" y="1205168"/>
                </a:lnTo>
                <a:lnTo>
                  <a:pt x="58889" y="1180968"/>
                </a:lnTo>
                <a:lnTo>
                  <a:pt x="71795" y="1156767"/>
                </a:lnTo>
                <a:lnTo>
                  <a:pt x="84703" y="1132567"/>
                </a:lnTo>
                <a:lnTo>
                  <a:pt x="94381" y="1109174"/>
                </a:lnTo>
                <a:lnTo>
                  <a:pt x="100836" y="1084167"/>
                </a:lnTo>
                <a:lnTo>
                  <a:pt x="104061" y="1059160"/>
                </a:lnTo>
                <a:lnTo>
                  <a:pt x="104061" y="1032540"/>
                </a:lnTo>
                <a:lnTo>
                  <a:pt x="102449" y="1005113"/>
                </a:lnTo>
                <a:lnTo>
                  <a:pt x="99222" y="977688"/>
                </a:lnTo>
                <a:lnTo>
                  <a:pt x="95189" y="950259"/>
                </a:lnTo>
                <a:lnTo>
                  <a:pt x="91963" y="922832"/>
                </a:lnTo>
                <a:lnTo>
                  <a:pt x="89541" y="895406"/>
                </a:lnTo>
                <a:lnTo>
                  <a:pt x="90349" y="869592"/>
                </a:lnTo>
                <a:lnTo>
                  <a:pt x="93575" y="844585"/>
                </a:lnTo>
                <a:lnTo>
                  <a:pt x="100836" y="820385"/>
                </a:lnTo>
                <a:lnTo>
                  <a:pt x="111322" y="800218"/>
                </a:lnTo>
                <a:lnTo>
                  <a:pt x="125035" y="780859"/>
                </a:lnTo>
                <a:lnTo>
                  <a:pt x="141170" y="763918"/>
                </a:lnTo>
                <a:lnTo>
                  <a:pt x="159722" y="746978"/>
                </a:lnTo>
                <a:lnTo>
                  <a:pt x="179083" y="731651"/>
                </a:lnTo>
                <a:lnTo>
                  <a:pt x="199248" y="716325"/>
                </a:lnTo>
                <a:lnTo>
                  <a:pt x="220221" y="700998"/>
                </a:lnTo>
                <a:lnTo>
                  <a:pt x="239583" y="685670"/>
                </a:lnTo>
                <a:lnTo>
                  <a:pt x="258136" y="669538"/>
                </a:lnTo>
                <a:lnTo>
                  <a:pt x="274269" y="650985"/>
                </a:lnTo>
                <a:lnTo>
                  <a:pt x="288790" y="633237"/>
                </a:lnTo>
                <a:lnTo>
                  <a:pt x="300084" y="613070"/>
                </a:lnTo>
                <a:lnTo>
                  <a:pt x="309764" y="591291"/>
                </a:lnTo>
                <a:lnTo>
                  <a:pt x="317831" y="567896"/>
                </a:lnTo>
                <a:lnTo>
                  <a:pt x="325091" y="543696"/>
                </a:lnTo>
                <a:lnTo>
                  <a:pt x="331544" y="519497"/>
                </a:lnTo>
                <a:lnTo>
                  <a:pt x="337997" y="494489"/>
                </a:lnTo>
                <a:lnTo>
                  <a:pt x="345258" y="471097"/>
                </a:lnTo>
                <a:lnTo>
                  <a:pt x="353324" y="447702"/>
                </a:lnTo>
                <a:lnTo>
                  <a:pt x="363003" y="425922"/>
                </a:lnTo>
                <a:lnTo>
                  <a:pt x="375105" y="406562"/>
                </a:lnTo>
                <a:lnTo>
                  <a:pt x="389623" y="388815"/>
                </a:lnTo>
                <a:lnTo>
                  <a:pt x="407371" y="374295"/>
                </a:lnTo>
                <a:lnTo>
                  <a:pt x="426732" y="362196"/>
                </a:lnTo>
                <a:lnTo>
                  <a:pt x="448511" y="352515"/>
                </a:lnTo>
                <a:lnTo>
                  <a:pt x="471904" y="344448"/>
                </a:lnTo>
                <a:lnTo>
                  <a:pt x="495298" y="337188"/>
                </a:lnTo>
                <a:lnTo>
                  <a:pt x="520304" y="330735"/>
                </a:lnTo>
                <a:lnTo>
                  <a:pt x="544505" y="324281"/>
                </a:lnTo>
                <a:lnTo>
                  <a:pt x="568706" y="317021"/>
                </a:lnTo>
                <a:lnTo>
                  <a:pt x="592098" y="308956"/>
                </a:lnTo>
                <a:lnTo>
                  <a:pt x="613880" y="299275"/>
                </a:lnTo>
                <a:lnTo>
                  <a:pt x="634045" y="287983"/>
                </a:lnTo>
                <a:lnTo>
                  <a:pt x="651792" y="273462"/>
                </a:lnTo>
                <a:lnTo>
                  <a:pt x="670344" y="257328"/>
                </a:lnTo>
                <a:lnTo>
                  <a:pt x="686480" y="238775"/>
                </a:lnTo>
                <a:lnTo>
                  <a:pt x="701807" y="219414"/>
                </a:lnTo>
                <a:lnTo>
                  <a:pt x="717132" y="199247"/>
                </a:lnTo>
                <a:lnTo>
                  <a:pt x="732459" y="179080"/>
                </a:lnTo>
                <a:lnTo>
                  <a:pt x="747785" y="159720"/>
                </a:lnTo>
                <a:lnTo>
                  <a:pt x="764727" y="141167"/>
                </a:lnTo>
                <a:lnTo>
                  <a:pt x="781667" y="125034"/>
                </a:lnTo>
                <a:lnTo>
                  <a:pt x="801027" y="111320"/>
                </a:lnTo>
                <a:lnTo>
                  <a:pt x="821193" y="100833"/>
                </a:lnTo>
                <a:lnTo>
                  <a:pt x="845394" y="93574"/>
                </a:lnTo>
                <a:lnTo>
                  <a:pt x="870401" y="90346"/>
                </a:lnTo>
                <a:lnTo>
                  <a:pt x="896214" y="89539"/>
                </a:lnTo>
                <a:lnTo>
                  <a:pt x="923641" y="91960"/>
                </a:lnTo>
                <a:lnTo>
                  <a:pt x="951067" y="95187"/>
                </a:lnTo>
                <a:lnTo>
                  <a:pt x="978495" y="99220"/>
                </a:lnTo>
                <a:lnTo>
                  <a:pt x="1005921" y="102448"/>
                </a:lnTo>
                <a:lnTo>
                  <a:pt x="1033347" y="104060"/>
                </a:lnTo>
                <a:lnTo>
                  <a:pt x="1059970" y="104060"/>
                </a:lnTo>
                <a:lnTo>
                  <a:pt x="1084975" y="100833"/>
                </a:lnTo>
                <a:lnTo>
                  <a:pt x="1110788" y="94379"/>
                </a:lnTo>
                <a:lnTo>
                  <a:pt x="1134183" y="84699"/>
                </a:lnTo>
                <a:lnTo>
                  <a:pt x="1158383" y="71793"/>
                </a:lnTo>
                <a:lnTo>
                  <a:pt x="1182582" y="58888"/>
                </a:lnTo>
                <a:lnTo>
                  <a:pt x="1206783" y="44367"/>
                </a:lnTo>
                <a:lnTo>
                  <a:pt x="1230176" y="30653"/>
                </a:lnTo>
                <a:lnTo>
                  <a:pt x="1255183" y="18554"/>
                </a:lnTo>
                <a:lnTo>
                  <a:pt x="1279384" y="8873"/>
                </a:lnTo>
                <a:lnTo>
                  <a:pt x="1304389" y="2419"/>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a:extLst>
              <a:ext uri="{FF2B5EF4-FFF2-40B4-BE49-F238E27FC236}">
                <a16:creationId xmlns:a16="http://schemas.microsoft.com/office/drawing/2014/main" id="{FC66E6FC-CB20-4121-8864-863DFF1DE5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3" t="12492" r="1766" b="35793"/>
          <a:stretch/>
        </p:blipFill>
        <p:spPr bwMode="auto">
          <a:xfrm>
            <a:off x="9218198" y="853742"/>
            <a:ext cx="1793146" cy="2046775"/>
          </a:xfrm>
          <a:prstGeom prst="rect">
            <a:avLst/>
          </a:prstGeom>
          <a:extLst>
            <a:ext uri="{909E8E84-426E-40DD-AFC4-6F175D3DCCD1}">
              <a14:hiddenFill xmlns:a14="http://schemas.microsoft.com/office/drawing/2010/main">
                <a:solidFill>
                  <a:srgbClr val="FFFFFF"/>
                </a:solidFill>
              </a14:hiddenFill>
            </a:ext>
          </a:extLst>
        </p:spPr>
      </p:pic>
      <p:pic>
        <p:nvPicPr>
          <p:cNvPr id="8" name="Billede 7">
            <a:extLst>
              <a:ext uri="{FF2B5EF4-FFF2-40B4-BE49-F238E27FC236}">
                <a16:creationId xmlns:a16="http://schemas.microsoft.com/office/drawing/2014/main" id="{9F057E3B-C463-4132-84C3-6CA8537E5FCF}"/>
              </a:ext>
            </a:extLst>
          </p:cNvPr>
          <p:cNvPicPr>
            <a:picLocks noChangeAspect="1"/>
          </p:cNvPicPr>
          <p:nvPr/>
        </p:nvPicPr>
        <p:blipFill rotWithShape="1">
          <a:blip r:embed="rId3"/>
          <a:srcRect t="13132" r="2479" b="35273"/>
          <a:stretch/>
        </p:blipFill>
        <p:spPr>
          <a:xfrm>
            <a:off x="7082202" y="2896826"/>
            <a:ext cx="1305076" cy="1492927"/>
          </a:xfrm>
          <a:prstGeom prst="rect">
            <a:avLst/>
          </a:prstGeom>
        </p:spPr>
      </p:pic>
      <p:pic>
        <p:nvPicPr>
          <p:cNvPr id="2052" name="Picture 4">
            <a:extLst>
              <a:ext uri="{FF2B5EF4-FFF2-40B4-BE49-F238E27FC236}">
                <a16:creationId xmlns:a16="http://schemas.microsoft.com/office/drawing/2014/main" id="{A3EF475F-5A6C-4F84-AA0C-31733C7288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325" r="1205" b="35663"/>
          <a:stretch/>
        </p:blipFill>
        <p:spPr bwMode="auto">
          <a:xfrm>
            <a:off x="9403456" y="4139586"/>
            <a:ext cx="1447816" cy="1679728"/>
          </a:xfrm>
          <a:prstGeom prst="rect">
            <a:avLst/>
          </a:prstGeom>
          <a:extLst>
            <a:ext uri="{909E8E84-426E-40DD-AFC4-6F175D3DCCD1}">
              <a14:hiddenFill xmlns:a14="http://schemas.microsoft.com/office/drawing/2010/main">
                <a:solidFill>
                  <a:srgbClr val="FFFFFF"/>
                </a:solidFill>
              </a14:hiddenFill>
            </a:ext>
          </a:extLst>
        </p:spPr>
      </p:pic>
      <p:sp>
        <p:nvSpPr>
          <p:cNvPr id="196" name="Rectangle 195">
            <a:extLst>
              <a:ext uri="{FF2B5EF4-FFF2-40B4-BE49-F238E27FC236}">
                <a16:creationId xmlns:a16="http://schemas.microsoft.com/office/drawing/2014/main" id="{1ACEE35C-53C2-4E2E-A607-ACF586CFFE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63903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06008817-CB5D-48A8-9512-9CE7A62D4A9A}"/>
              </a:ext>
            </a:extLst>
          </p:cNvPr>
          <p:cNvSpPr>
            <a:spLocks noGrp="1"/>
          </p:cNvSpPr>
          <p:nvPr>
            <p:ph type="title"/>
          </p:nvPr>
        </p:nvSpPr>
        <p:spPr>
          <a:xfrm>
            <a:off x="765051" y="382385"/>
            <a:ext cx="6015897" cy="1492132"/>
          </a:xfrm>
        </p:spPr>
        <p:txBody>
          <a:bodyPr>
            <a:normAutofit/>
          </a:bodyPr>
          <a:lstStyle/>
          <a:p>
            <a:r>
              <a:rPr lang="da-DK" dirty="0"/>
              <a:t>Dressur App</a:t>
            </a:r>
          </a:p>
        </p:txBody>
      </p:sp>
      <p:sp>
        <p:nvSpPr>
          <p:cNvPr id="73" name="Rectangle 72">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C66526D9-D64C-4535-9582-3B1C53872967}"/>
              </a:ext>
            </a:extLst>
          </p:cNvPr>
          <p:cNvSpPr>
            <a:spLocks noGrp="1"/>
          </p:cNvSpPr>
          <p:nvPr>
            <p:ph idx="1"/>
          </p:nvPr>
        </p:nvSpPr>
        <p:spPr>
          <a:xfrm>
            <a:off x="765051" y="1643975"/>
            <a:ext cx="6015897" cy="4235618"/>
          </a:xfrm>
        </p:spPr>
        <p:txBody>
          <a:bodyPr>
            <a:normAutofit/>
          </a:bodyPr>
          <a:lstStyle/>
          <a:p>
            <a:pPr marL="0" indent="0">
              <a:buNone/>
            </a:pPr>
            <a:r>
              <a:rPr lang="da-DK" dirty="0">
                <a:solidFill>
                  <a:schemeClr val="tx1">
                    <a:lumMod val="85000"/>
                    <a:lumOff val="15000"/>
                  </a:schemeClr>
                </a:solidFill>
              </a:rPr>
              <a:t>Hvis man skal i gang med at ride dressurprogrammerne LD1 eller LD2, er det en rigtig god ide at hente en App ned på sin smartphone/tablet. </a:t>
            </a:r>
            <a:r>
              <a:rPr lang="da-DK" dirty="0" err="1">
                <a:solidFill>
                  <a:schemeClr val="tx1">
                    <a:lumMod val="85000"/>
                    <a:lumOff val="15000"/>
                  </a:schemeClr>
                </a:solidFill>
              </a:rPr>
              <a:t>App’en</a:t>
            </a:r>
            <a:r>
              <a:rPr lang="da-DK" dirty="0">
                <a:solidFill>
                  <a:schemeClr val="tx1">
                    <a:lumMod val="85000"/>
                    <a:lumOff val="15000"/>
                  </a:schemeClr>
                </a:solidFill>
              </a:rPr>
              <a:t> er en god guide til hvordan programmerne skal rides, og man kan øve dem, når man ikke rider undervisning. </a:t>
            </a:r>
          </a:p>
          <a:p>
            <a:pPr marL="0" indent="0">
              <a:buNone/>
            </a:pPr>
            <a:endParaRPr lang="da-DK" dirty="0">
              <a:solidFill>
                <a:schemeClr val="tx1">
                  <a:lumMod val="85000"/>
                  <a:lumOff val="15000"/>
                </a:schemeClr>
              </a:solidFill>
            </a:endParaRPr>
          </a:p>
          <a:p>
            <a:pPr marL="0" indent="0">
              <a:buNone/>
            </a:pPr>
            <a:r>
              <a:rPr lang="da-DK" dirty="0">
                <a:solidFill>
                  <a:schemeClr val="tx1">
                    <a:lumMod val="85000"/>
                    <a:lumOff val="15000"/>
                  </a:schemeClr>
                </a:solidFill>
              </a:rPr>
              <a:t>Appen hedder DRF Dressur </a:t>
            </a:r>
            <a:r>
              <a:rPr lang="da-DK" dirty="0">
                <a:solidFill>
                  <a:schemeClr val="tx1">
                    <a:lumMod val="85000"/>
                    <a:lumOff val="15000"/>
                  </a:schemeClr>
                </a:solidFill>
                <a:sym typeface="Wingdings" panose="05000000000000000000" pitchFamily="2" charset="2"/>
              </a:rPr>
              <a:t> </a:t>
            </a:r>
            <a:endParaRPr lang="da-DK" dirty="0">
              <a:solidFill>
                <a:schemeClr val="tx1">
                  <a:lumMod val="85000"/>
                  <a:lumOff val="15000"/>
                </a:schemeClr>
              </a:solidFill>
            </a:endParaRPr>
          </a:p>
        </p:txBody>
      </p:sp>
      <p:sp>
        <p:nvSpPr>
          <p:cNvPr id="75" name="Freeform 22">
            <a:extLst>
              <a:ext uri="{FF2B5EF4-FFF2-40B4-BE49-F238E27FC236}">
                <a16:creationId xmlns:a16="http://schemas.microsoft.com/office/drawing/2014/main" id="{462DAB16-FC2D-400E-BB5D-1F4F137BB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sp>
      <p:pic>
        <p:nvPicPr>
          <p:cNvPr id="4" name="Billede 3">
            <a:extLst>
              <a:ext uri="{FF2B5EF4-FFF2-40B4-BE49-F238E27FC236}">
                <a16:creationId xmlns:a16="http://schemas.microsoft.com/office/drawing/2014/main" id="{8E031980-7D0E-4DE7-8F97-FC9EE4574C25}"/>
              </a:ext>
            </a:extLst>
          </p:cNvPr>
          <p:cNvPicPr>
            <a:picLocks noChangeAspect="1"/>
          </p:cNvPicPr>
          <p:nvPr/>
        </p:nvPicPr>
        <p:blipFill rotWithShape="1">
          <a:blip r:embed="rId2"/>
          <a:srcRect r="1992" b="-4"/>
          <a:stretch/>
        </p:blipFill>
        <p:spPr>
          <a:xfrm>
            <a:off x="7046365" y="2"/>
            <a:ext cx="5149751" cy="3402351"/>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p:spPr>
      </p:pic>
      <p:pic>
        <p:nvPicPr>
          <p:cNvPr id="1026" name="Picture 2" descr="Dansk Ride Forbund - Nu relanceres Dressur App og skifter samtidig ...">
            <a:extLst>
              <a:ext uri="{FF2B5EF4-FFF2-40B4-BE49-F238E27FC236}">
                <a16:creationId xmlns:a16="http://schemas.microsoft.com/office/drawing/2014/main" id="{5DCDB170-97A4-4139-BE91-5947EEEE08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9" r="-3" b="25149"/>
          <a:stretch/>
        </p:blipFill>
        <p:spPr bwMode="auto">
          <a:xfrm>
            <a:off x="7046364" y="3511830"/>
            <a:ext cx="5149751" cy="3346171"/>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2745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FFCA959-C747-4B56-98EB-95531DBD1B55}"/>
              </a:ext>
            </a:extLst>
          </p:cNvPr>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7000" spc="800" dirty="0" err="1"/>
              <a:t>Hvad</a:t>
            </a:r>
            <a:r>
              <a:rPr lang="en-US" sz="7000" spc="800" dirty="0"/>
              <a:t> </a:t>
            </a:r>
            <a:r>
              <a:rPr lang="en-US" sz="7000" spc="800" dirty="0" err="1"/>
              <a:t>skal</a:t>
            </a:r>
            <a:r>
              <a:rPr lang="en-US" sz="7000" spc="800" dirty="0"/>
              <a:t> man have </a:t>
            </a:r>
            <a:r>
              <a:rPr lang="en-US" sz="7000" spc="800" dirty="0" err="1"/>
              <a:t>på</a:t>
            </a:r>
            <a:r>
              <a:rPr lang="en-US" sz="7000" spc="800" dirty="0"/>
              <a:t> </a:t>
            </a:r>
            <a:r>
              <a:rPr lang="en-US" sz="7000" spc="800" dirty="0" err="1"/>
              <a:t>af</a:t>
            </a:r>
            <a:r>
              <a:rPr lang="en-US" sz="7000" spc="800" dirty="0"/>
              <a:t> </a:t>
            </a:r>
            <a:r>
              <a:rPr lang="en-US" sz="7000" spc="800" dirty="0" err="1"/>
              <a:t>udstyr</a:t>
            </a:r>
            <a:r>
              <a:rPr lang="en-US" sz="7000" spc="800" dirty="0"/>
              <a:t>? </a:t>
            </a:r>
            <a:br>
              <a:rPr lang="en-US" sz="7000" spc="800" dirty="0"/>
            </a:br>
            <a:endParaRPr lang="en-US" sz="7000" spc="800" dirty="0"/>
          </a:p>
        </p:txBody>
      </p:sp>
      <p:pic>
        <p:nvPicPr>
          <p:cNvPr id="4" name="Billede 3">
            <a:extLst>
              <a:ext uri="{FF2B5EF4-FFF2-40B4-BE49-F238E27FC236}">
                <a16:creationId xmlns:a16="http://schemas.microsoft.com/office/drawing/2014/main" id="{FAEADF8A-E175-4BC7-92C6-39C626B9EF4C}"/>
              </a:ext>
            </a:extLst>
          </p:cNvPr>
          <p:cNvPicPr>
            <a:picLocks noChangeAspect="1"/>
          </p:cNvPicPr>
          <p:nvPr/>
        </p:nvPicPr>
        <p:blipFill rotWithShape="1">
          <a:blip r:embed="rId2"/>
          <a:srcRect r="1" b="1645"/>
          <a:stretch/>
        </p:blipFill>
        <p:spPr>
          <a:xfrm>
            <a:off x="357776" y="797667"/>
            <a:ext cx="4704927" cy="4627615"/>
          </a:xfrm>
          <a:prstGeom prst="rect">
            <a:avLst/>
          </a:prstGeom>
        </p:spPr>
      </p:pic>
      <p:sp>
        <p:nvSpPr>
          <p:cNvPr id="15"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sp>
      <p:sp>
        <p:nvSpPr>
          <p:cNvPr id="17" name="Rectangle 16">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Tree>
    <p:extLst>
      <p:ext uri="{BB962C8B-B14F-4D97-AF65-F5344CB8AC3E}">
        <p14:creationId xmlns:p14="http://schemas.microsoft.com/office/powerpoint/2010/main" val="2202399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69B30D-FF98-4FA2-B76F-4B2D74C185A8}"/>
              </a:ext>
            </a:extLst>
          </p:cNvPr>
          <p:cNvSpPr>
            <a:spLocks noGrp="1"/>
          </p:cNvSpPr>
          <p:nvPr>
            <p:ph type="title"/>
          </p:nvPr>
        </p:nvSpPr>
        <p:spPr/>
        <p:txBody>
          <a:bodyPr/>
          <a:lstStyle/>
          <a:p>
            <a:r>
              <a:rPr lang="da-DK" dirty="0"/>
              <a:t>Sikkerhedsgodkendt udstyr</a:t>
            </a:r>
            <a:br>
              <a:rPr lang="da-DK" dirty="0"/>
            </a:br>
            <a:endParaRPr lang="da-DK" dirty="0"/>
          </a:p>
        </p:txBody>
      </p:sp>
      <p:sp>
        <p:nvSpPr>
          <p:cNvPr id="3" name="Pladsholder til indhold 2">
            <a:extLst>
              <a:ext uri="{FF2B5EF4-FFF2-40B4-BE49-F238E27FC236}">
                <a16:creationId xmlns:a16="http://schemas.microsoft.com/office/drawing/2014/main" id="{F48382AD-E10B-469A-A620-04A6B27EA6C6}"/>
              </a:ext>
            </a:extLst>
          </p:cNvPr>
          <p:cNvSpPr>
            <a:spLocks noGrp="1"/>
          </p:cNvSpPr>
          <p:nvPr>
            <p:ph idx="1"/>
          </p:nvPr>
        </p:nvSpPr>
        <p:spPr>
          <a:xfrm>
            <a:off x="1251678" y="1660125"/>
            <a:ext cx="10178322" cy="4219468"/>
          </a:xfrm>
        </p:spPr>
        <p:txBody>
          <a:bodyPr/>
          <a:lstStyle/>
          <a:p>
            <a:pPr marL="0" indent="0">
              <a:buNone/>
            </a:pPr>
            <a:r>
              <a:rPr lang="da-DK" dirty="0">
                <a:solidFill>
                  <a:schemeClr val="tx1"/>
                </a:solidFill>
              </a:rPr>
              <a:t>Når man skal ride stævne, skal man - lige som i undervisningen, bære sikkerhedsgodkendt rideudstyr. </a:t>
            </a:r>
          </a:p>
          <a:p>
            <a:pPr marL="0" indent="0">
              <a:buNone/>
            </a:pPr>
            <a:endParaRPr lang="da-DK" dirty="0">
              <a:solidFill>
                <a:schemeClr val="tx1"/>
              </a:solidFill>
            </a:endParaRPr>
          </a:p>
          <a:p>
            <a:r>
              <a:rPr lang="da-DK" dirty="0"/>
              <a:t>Dvs. At man skal bære en sikkerhedsgodkendt ridehjelm, når man sidder på hesten. </a:t>
            </a:r>
            <a:r>
              <a:rPr lang="da-DK" b="1" dirty="0"/>
              <a:t>(Se power point og video til </a:t>
            </a:r>
            <a:r>
              <a:rPr lang="da-DK" b="1" u="sng" dirty="0"/>
              <a:t>modul 1</a:t>
            </a:r>
            <a:r>
              <a:rPr lang="da-DK" b="1" dirty="0"/>
              <a:t>, hvis du er i tvivl om sikkerhedsgodkendelser) </a:t>
            </a:r>
          </a:p>
          <a:p>
            <a:pPr marL="0" indent="0">
              <a:buNone/>
            </a:pPr>
            <a:endParaRPr lang="da-DK" b="1" dirty="0"/>
          </a:p>
          <a:p>
            <a:r>
              <a:rPr lang="da-DK" dirty="0"/>
              <a:t>Sikkerhedsvest i valgfrit </a:t>
            </a:r>
          </a:p>
        </p:txBody>
      </p:sp>
      <p:pic>
        <p:nvPicPr>
          <p:cNvPr id="4" name="Billede 3">
            <a:extLst>
              <a:ext uri="{FF2B5EF4-FFF2-40B4-BE49-F238E27FC236}">
                <a16:creationId xmlns:a16="http://schemas.microsoft.com/office/drawing/2014/main" id="{BE82000A-EB53-4788-80DC-ECCB7E8D530D}"/>
              </a:ext>
            </a:extLst>
          </p:cNvPr>
          <p:cNvPicPr>
            <a:picLocks noChangeAspect="1"/>
          </p:cNvPicPr>
          <p:nvPr/>
        </p:nvPicPr>
        <p:blipFill>
          <a:blip r:embed="rId2"/>
          <a:stretch>
            <a:fillRect/>
          </a:stretch>
        </p:blipFill>
        <p:spPr>
          <a:xfrm>
            <a:off x="4478137" y="3890343"/>
            <a:ext cx="2615064" cy="2615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Billede 4">
            <a:extLst>
              <a:ext uri="{FF2B5EF4-FFF2-40B4-BE49-F238E27FC236}">
                <a16:creationId xmlns:a16="http://schemas.microsoft.com/office/drawing/2014/main" id="{DFA72C1F-F3BC-4973-AC38-FC1F05BF4891}"/>
              </a:ext>
            </a:extLst>
          </p:cNvPr>
          <p:cNvPicPr>
            <a:picLocks noChangeAspect="1"/>
          </p:cNvPicPr>
          <p:nvPr/>
        </p:nvPicPr>
        <p:blipFill>
          <a:blip r:embed="rId3"/>
          <a:stretch>
            <a:fillRect/>
          </a:stretch>
        </p:blipFill>
        <p:spPr>
          <a:xfrm>
            <a:off x="7425525" y="3890343"/>
            <a:ext cx="2615064" cy="26150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71965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036C9D-C9A4-417A-A4C7-7863B3AC9D9C}"/>
              </a:ext>
            </a:extLst>
          </p:cNvPr>
          <p:cNvSpPr>
            <a:spLocks noGrp="1"/>
          </p:cNvSpPr>
          <p:nvPr>
            <p:ph type="title"/>
          </p:nvPr>
        </p:nvSpPr>
        <p:spPr/>
        <p:txBody>
          <a:bodyPr/>
          <a:lstStyle/>
          <a:p>
            <a:r>
              <a:rPr lang="da-DK" dirty="0"/>
              <a:t>”Det fine tøj”</a:t>
            </a:r>
            <a:br>
              <a:rPr lang="da-DK" dirty="0"/>
            </a:br>
            <a:endParaRPr lang="da-DK" dirty="0"/>
          </a:p>
        </p:txBody>
      </p:sp>
      <p:sp>
        <p:nvSpPr>
          <p:cNvPr id="3" name="Pladsholder til indhold 2">
            <a:extLst>
              <a:ext uri="{FF2B5EF4-FFF2-40B4-BE49-F238E27FC236}">
                <a16:creationId xmlns:a16="http://schemas.microsoft.com/office/drawing/2014/main" id="{A2E97A60-F214-4020-8B36-305F6CBFB96D}"/>
              </a:ext>
            </a:extLst>
          </p:cNvPr>
          <p:cNvSpPr>
            <a:spLocks noGrp="1"/>
          </p:cNvSpPr>
          <p:nvPr>
            <p:ph idx="1"/>
          </p:nvPr>
        </p:nvSpPr>
        <p:spPr>
          <a:xfrm>
            <a:off x="1251678" y="1313895"/>
            <a:ext cx="10178322" cy="5161720"/>
          </a:xfrm>
        </p:spPr>
        <p:txBody>
          <a:bodyPr>
            <a:normAutofit fontScale="92500" lnSpcReduction="20000"/>
          </a:bodyPr>
          <a:lstStyle/>
          <a:p>
            <a:pPr marL="0" indent="0">
              <a:buNone/>
            </a:pPr>
            <a:r>
              <a:rPr lang="da-DK" dirty="0">
                <a:solidFill>
                  <a:schemeClr val="tx1"/>
                </a:solidFill>
              </a:rPr>
              <a:t>Når man skal ride stævne, så må man gerne se lidt smart ud. Klubben har ikke nogle store krav til det tøj, som man skal ride stævne i. – ikke når det gælder nye stævneryttere. </a:t>
            </a:r>
          </a:p>
          <a:p>
            <a:pPr marL="0" indent="0">
              <a:buNone/>
            </a:pPr>
            <a:endParaRPr lang="da-DK" dirty="0"/>
          </a:p>
          <a:p>
            <a:pPr marL="0" indent="0">
              <a:buNone/>
            </a:pPr>
            <a:r>
              <a:rPr lang="da-DK" dirty="0"/>
              <a:t>Når man bliver mere rutineret og skal starte højere klasser, så er der skærpet krav til påklædningen. Så skal man bære hvide ridebukser, hvid rideskjorte og stævnejakke. </a:t>
            </a:r>
          </a:p>
          <a:p>
            <a:pPr marL="0" indent="0">
              <a:buNone/>
            </a:pPr>
            <a:endParaRPr lang="da-DK" dirty="0"/>
          </a:p>
          <a:p>
            <a:pPr marL="0" indent="0">
              <a:buNone/>
            </a:pPr>
            <a:r>
              <a:rPr lang="da-DK" dirty="0"/>
              <a:t>Vores krav er, at man skal finde noget tøj, som man selv synes er pænt. </a:t>
            </a:r>
          </a:p>
          <a:p>
            <a:pPr marL="0" indent="0">
              <a:buNone/>
            </a:pPr>
            <a:endParaRPr lang="da-DK" dirty="0"/>
          </a:p>
          <a:p>
            <a:pPr marL="0" indent="0">
              <a:buNone/>
            </a:pPr>
            <a:r>
              <a:rPr lang="da-DK" dirty="0"/>
              <a:t>Eksempel: </a:t>
            </a:r>
          </a:p>
          <a:p>
            <a:r>
              <a:rPr lang="da-DK" dirty="0"/>
              <a:t>Ridebukser (Farven er lige meget) </a:t>
            </a:r>
          </a:p>
          <a:p>
            <a:r>
              <a:rPr lang="da-DK" dirty="0"/>
              <a:t>Ridestøvler/Ridesko og leggins</a:t>
            </a:r>
          </a:p>
          <a:p>
            <a:r>
              <a:rPr lang="da-DK" dirty="0"/>
              <a:t>En smart trøje. (Farven er lige meget) </a:t>
            </a:r>
          </a:p>
          <a:p>
            <a:r>
              <a:rPr lang="da-DK" dirty="0"/>
              <a:t>En smart jakke (Farven er lige meget) </a:t>
            </a:r>
          </a:p>
          <a:p>
            <a:r>
              <a:rPr lang="da-DK" dirty="0"/>
              <a:t>Ridehandsker (Farven er lige meget) </a:t>
            </a:r>
          </a:p>
          <a:p>
            <a:r>
              <a:rPr lang="da-DK" dirty="0"/>
              <a:t>Sæt gerne håret op, enten i en knold eller hestehale, hvis man har langt hår. </a:t>
            </a:r>
          </a:p>
        </p:txBody>
      </p:sp>
      <p:pic>
        <p:nvPicPr>
          <p:cNvPr id="4" name="Billede 3">
            <a:extLst>
              <a:ext uri="{FF2B5EF4-FFF2-40B4-BE49-F238E27FC236}">
                <a16:creationId xmlns:a16="http://schemas.microsoft.com/office/drawing/2014/main" id="{A1602AAC-79D4-4DFE-A201-BD26766C4932}"/>
              </a:ext>
            </a:extLst>
          </p:cNvPr>
          <p:cNvPicPr>
            <a:picLocks noChangeAspect="1"/>
          </p:cNvPicPr>
          <p:nvPr/>
        </p:nvPicPr>
        <p:blipFill rotWithShape="1">
          <a:blip r:embed="rId2"/>
          <a:srcRect l="30035" r="29933"/>
          <a:stretch/>
        </p:blipFill>
        <p:spPr>
          <a:xfrm>
            <a:off x="10724225" y="3326583"/>
            <a:ext cx="995053" cy="2485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Billede 4">
            <a:extLst>
              <a:ext uri="{FF2B5EF4-FFF2-40B4-BE49-F238E27FC236}">
                <a16:creationId xmlns:a16="http://schemas.microsoft.com/office/drawing/2014/main" id="{C97B5C4B-7128-4F17-A941-BCD1E8A16736}"/>
              </a:ext>
            </a:extLst>
          </p:cNvPr>
          <p:cNvPicPr>
            <a:picLocks noChangeAspect="1"/>
          </p:cNvPicPr>
          <p:nvPr/>
        </p:nvPicPr>
        <p:blipFill>
          <a:blip r:embed="rId3"/>
          <a:stretch>
            <a:fillRect/>
          </a:stretch>
        </p:blipFill>
        <p:spPr>
          <a:xfrm>
            <a:off x="8828681" y="3704947"/>
            <a:ext cx="1606266" cy="17289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975359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4" name="Rectangle 23">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8295D18-CBF7-4E12-BE31-61AA1F3B4511}"/>
              </a:ext>
            </a:extLst>
          </p:cNvPr>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5500" spc="800"/>
              <a:t>Hvad skal man være opmærksom på før stævnet?</a:t>
            </a:r>
            <a:br>
              <a:rPr lang="en-US" sz="5500" spc="800"/>
            </a:br>
            <a:endParaRPr lang="en-US" sz="5500" spc="800"/>
          </a:p>
        </p:txBody>
      </p:sp>
      <p:pic>
        <p:nvPicPr>
          <p:cNvPr id="4" name="Billede 3">
            <a:extLst>
              <a:ext uri="{FF2B5EF4-FFF2-40B4-BE49-F238E27FC236}">
                <a16:creationId xmlns:a16="http://schemas.microsoft.com/office/drawing/2014/main" id="{4E4B93C9-E948-4404-A7D5-BE4457111B6F}"/>
              </a:ext>
            </a:extLst>
          </p:cNvPr>
          <p:cNvPicPr>
            <a:picLocks noChangeAspect="1"/>
          </p:cNvPicPr>
          <p:nvPr/>
        </p:nvPicPr>
        <p:blipFill rotWithShape="1">
          <a:blip r:embed="rId2"/>
          <a:srcRect l="9429" r="14317" b="-1"/>
          <a:stretch/>
        </p:blipFill>
        <p:spPr>
          <a:xfrm>
            <a:off x="357776" y="826851"/>
            <a:ext cx="4644390" cy="4666526"/>
          </a:xfrm>
          <a:prstGeom prst="rect">
            <a:avLst/>
          </a:prstGeom>
        </p:spPr>
      </p:pic>
      <p:sp>
        <p:nvSpPr>
          <p:cNvPr id="28"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sp>
      <p:sp>
        <p:nvSpPr>
          <p:cNvPr id="30" name="Rectangle 29">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Tree>
    <p:extLst>
      <p:ext uri="{BB962C8B-B14F-4D97-AF65-F5344CB8AC3E}">
        <p14:creationId xmlns:p14="http://schemas.microsoft.com/office/powerpoint/2010/main" val="607632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04CAF8-58B1-4919-9128-6577E0AC561F}"/>
              </a:ext>
            </a:extLst>
          </p:cNvPr>
          <p:cNvSpPr>
            <a:spLocks noGrp="1"/>
          </p:cNvSpPr>
          <p:nvPr>
            <p:ph type="title"/>
          </p:nvPr>
        </p:nvSpPr>
        <p:spPr>
          <a:xfrm>
            <a:off x="1251678" y="197430"/>
            <a:ext cx="5901598" cy="1320855"/>
          </a:xfrm>
        </p:spPr>
        <p:txBody>
          <a:bodyPr>
            <a:normAutofit/>
          </a:bodyPr>
          <a:lstStyle/>
          <a:p>
            <a:r>
              <a:rPr lang="da-DK" sz="4000" dirty="0"/>
              <a:t>Tilmelding til stævnet </a:t>
            </a:r>
            <a:br>
              <a:rPr lang="da-DK" sz="2800" dirty="0"/>
            </a:br>
            <a:endParaRPr lang="da-DK" sz="2800" dirty="0"/>
          </a:p>
        </p:txBody>
      </p:sp>
      <p:sp>
        <p:nvSpPr>
          <p:cNvPr id="3" name="Pladsholder til indhold 2">
            <a:extLst>
              <a:ext uri="{FF2B5EF4-FFF2-40B4-BE49-F238E27FC236}">
                <a16:creationId xmlns:a16="http://schemas.microsoft.com/office/drawing/2014/main" id="{AD37FB09-DD71-4D1B-AEBF-543CE94B65A9}"/>
              </a:ext>
            </a:extLst>
          </p:cNvPr>
          <p:cNvSpPr>
            <a:spLocks noGrp="1"/>
          </p:cNvSpPr>
          <p:nvPr>
            <p:ph idx="1"/>
          </p:nvPr>
        </p:nvSpPr>
        <p:spPr>
          <a:xfrm>
            <a:off x="1251678" y="1028700"/>
            <a:ext cx="5606322" cy="5707197"/>
          </a:xfrm>
        </p:spPr>
        <p:txBody>
          <a:bodyPr>
            <a:normAutofit fontScale="92500" lnSpcReduction="20000"/>
          </a:bodyPr>
          <a:lstStyle/>
          <a:p>
            <a:pPr marL="0" indent="0">
              <a:lnSpc>
                <a:spcPct val="100000"/>
              </a:lnSpc>
              <a:buNone/>
            </a:pPr>
            <a:r>
              <a:rPr lang="da-DK" sz="1800" b="1" dirty="0">
                <a:solidFill>
                  <a:schemeClr val="tx1"/>
                </a:solidFill>
              </a:rPr>
              <a:t>Når man skal være med til et stævne, så skal man som noget af det første tilmelde sig via en ”Anmeldelsesblanket” Den kan findes på rideklubbens hjemmeside, men den vil også blive delt ud til eleverne, i undervisningstimerne. </a:t>
            </a:r>
          </a:p>
          <a:p>
            <a:pPr marL="0" indent="0">
              <a:lnSpc>
                <a:spcPct val="100000"/>
              </a:lnSpc>
              <a:buNone/>
            </a:pPr>
            <a:endParaRPr lang="da-DK" sz="1800" dirty="0">
              <a:solidFill>
                <a:schemeClr val="tx1"/>
              </a:solidFill>
            </a:endParaRPr>
          </a:p>
          <a:p>
            <a:pPr>
              <a:lnSpc>
                <a:spcPct val="100000"/>
              </a:lnSpc>
            </a:pPr>
            <a:r>
              <a:rPr lang="da-DK" sz="1800" dirty="0">
                <a:solidFill>
                  <a:schemeClr val="accent5"/>
                </a:solidFill>
              </a:rPr>
              <a:t>Anmeldelsesblanketten skal udfyldes og afleveres til underviseren inden fristen udløber – (Dato for sidste tilmeldingsfrist vil stå på blanketten) – Blanketten kan også sendes til klubbens E-mail. </a:t>
            </a:r>
          </a:p>
          <a:p>
            <a:pPr>
              <a:lnSpc>
                <a:spcPct val="100000"/>
              </a:lnSpc>
            </a:pPr>
            <a:endParaRPr lang="da-DK" sz="1800" dirty="0">
              <a:solidFill>
                <a:schemeClr val="accent5"/>
              </a:solidFill>
            </a:endParaRPr>
          </a:p>
          <a:p>
            <a:pPr>
              <a:lnSpc>
                <a:spcPct val="100000"/>
              </a:lnSpc>
            </a:pPr>
            <a:r>
              <a:rPr lang="da-DK" sz="1800" dirty="0">
                <a:solidFill>
                  <a:schemeClr val="accent5"/>
                </a:solidFill>
              </a:rPr>
              <a:t>Hos Morsø rideklub må eleverne normalvis starte én dressurklasse og én forhindringsklasse. – </a:t>
            </a:r>
            <a:r>
              <a:rPr lang="da-DK" sz="1800" i="1" u="sng" dirty="0">
                <a:solidFill>
                  <a:schemeClr val="accent5"/>
                </a:solidFill>
              </a:rPr>
              <a:t>Man må altså </a:t>
            </a:r>
            <a:r>
              <a:rPr lang="da-DK" sz="1800" b="1" i="1" u="sng" dirty="0">
                <a:solidFill>
                  <a:schemeClr val="accent5"/>
                </a:solidFill>
              </a:rPr>
              <a:t>ikke</a:t>
            </a:r>
            <a:r>
              <a:rPr lang="da-DK" sz="1800" i="1" u="sng" dirty="0">
                <a:solidFill>
                  <a:schemeClr val="accent5"/>
                </a:solidFill>
              </a:rPr>
              <a:t> starte to dressurklasser eller to forhindringsklasser</a:t>
            </a:r>
          </a:p>
          <a:p>
            <a:pPr>
              <a:lnSpc>
                <a:spcPct val="100000"/>
              </a:lnSpc>
            </a:pPr>
            <a:endParaRPr lang="da-DK" sz="1800" dirty="0">
              <a:solidFill>
                <a:schemeClr val="accent5"/>
              </a:solidFill>
            </a:endParaRPr>
          </a:p>
          <a:p>
            <a:pPr>
              <a:lnSpc>
                <a:spcPct val="100000"/>
              </a:lnSpc>
            </a:pPr>
            <a:r>
              <a:rPr lang="da-DK" sz="1800" dirty="0">
                <a:solidFill>
                  <a:schemeClr val="accent5"/>
                </a:solidFill>
              </a:rPr>
              <a:t>Underviseren kan altid hjælpe med at udfylde anmeldelsesblanketten, hvis man er i tvivl om noget. </a:t>
            </a:r>
          </a:p>
          <a:p>
            <a:pPr>
              <a:lnSpc>
                <a:spcPct val="100000"/>
              </a:lnSpc>
            </a:pPr>
            <a:endParaRPr lang="da-DK" sz="1800" dirty="0">
              <a:solidFill>
                <a:schemeClr val="accent5"/>
              </a:solidFill>
            </a:endParaRPr>
          </a:p>
          <a:p>
            <a:pPr>
              <a:lnSpc>
                <a:spcPct val="100000"/>
              </a:lnSpc>
            </a:pPr>
            <a:r>
              <a:rPr lang="da-DK" sz="1800" dirty="0">
                <a:solidFill>
                  <a:schemeClr val="accent5"/>
                </a:solidFill>
              </a:rPr>
              <a:t>Som udgangspunkt rider eleven på den hest/pony som hun/han rider på i undervisningen, men i sidste ende er det underviseren der bestemmer, hvilken hest/pony eleven rider på. </a:t>
            </a:r>
          </a:p>
        </p:txBody>
      </p:sp>
      <p:pic>
        <p:nvPicPr>
          <p:cNvPr id="4" name="Billede 3">
            <a:extLst>
              <a:ext uri="{FF2B5EF4-FFF2-40B4-BE49-F238E27FC236}">
                <a16:creationId xmlns:a16="http://schemas.microsoft.com/office/drawing/2014/main" id="{E8ACFA85-1AB1-473D-8EA3-C72F43238EE8}"/>
              </a:ext>
            </a:extLst>
          </p:cNvPr>
          <p:cNvPicPr>
            <a:picLocks noChangeAspect="1"/>
          </p:cNvPicPr>
          <p:nvPr/>
        </p:nvPicPr>
        <p:blipFill rotWithShape="1">
          <a:blip r:embed="rId2"/>
          <a:srcRect l="38359" t="19858" r="38828" b="16666"/>
          <a:stretch/>
        </p:blipFill>
        <p:spPr>
          <a:xfrm>
            <a:off x="7499547" y="122102"/>
            <a:ext cx="4225728" cy="6613795"/>
          </a:xfrm>
          <a:prstGeom prst="rect">
            <a:avLst/>
          </a:prstGeom>
        </p:spPr>
      </p:pic>
    </p:spTree>
    <p:extLst>
      <p:ext uri="{BB962C8B-B14F-4D97-AF65-F5344CB8AC3E}">
        <p14:creationId xmlns:p14="http://schemas.microsoft.com/office/powerpoint/2010/main" val="3085244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A35653-23DE-43B4-AF28-6B763BA8DA43}"/>
              </a:ext>
            </a:extLst>
          </p:cNvPr>
          <p:cNvSpPr>
            <a:spLocks noGrp="1"/>
          </p:cNvSpPr>
          <p:nvPr>
            <p:ph type="title"/>
          </p:nvPr>
        </p:nvSpPr>
        <p:spPr/>
        <p:txBody>
          <a:bodyPr/>
          <a:lstStyle/>
          <a:p>
            <a:r>
              <a:rPr lang="da-DK" dirty="0"/>
              <a:t>Valg af klasser </a:t>
            </a:r>
            <a:br>
              <a:rPr lang="da-DK" dirty="0"/>
            </a:br>
            <a:endParaRPr lang="da-DK" dirty="0"/>
          </a:p>
        </p:txBody>
      </p:sp>
      <p:sp>
        <p:nvSpPr>
          <p:cNvPr id="3" name="Pladsholder til indhold 2">
            <a:extLst>
              <a:ext uri="{FF2B5EF4-FFF2-40B4-BE49-F238E27FC236}">
                <a16:creationId xmlns:a16="http://schemas.microsoft.com/office/drawing/2014/main" id="{F7BC273C-06AE-48E4-B3F9-D0487327CFAE}"/>
              </a:ext>
            </a:extLst>
          </p:cNvPr>
          <p:cNvSpPr>
            <a:spLocks noGrp="1"/>
          </p:cNvSpPr>
          <p:nvPr>
            <p:ph idx="1"/>
          </p:nvPr>
        </p:nvSpPr>
        <p:spPr>
          <a:xfrm>
            <a:off x="1251678" y="1304925"/>
            <a:ext cx="10178322" cy="4574667"/>
          </a:xfrm>
        </p:spPr>
        <p:txBody>
          <a:bodyPr/>
          <a:lstStyle/>
          <a:p>
            <a:pPr marL="0" indent="0">
              <a:buNone/>
            </a:pPr>
            <a:r>
              <a:rPr lang="da-DK" dirty="0"/>
              <a:t>Det kan altid være lidt svært at vide hvilket klasse man bør starte til et stævne. Derfor </a:t>
            </a:r>
            <a:r>
              <a:rPr lang="da-DK" b="1" i="1" u="sng" dirty="0"/>
              <a:t>skal man altid</a:t>
            </a:r>
            <a:r>
              <a:rPr lang="da-DK" dirty="0"/>
              <a:t> spørge sin underviser til råds. </a:t>
            </a:r>
          </a:p>
          <a:p>
            <a:pPr marL="0" indent="0">
              <a:buNone/>
            </a:pPr>
            <a:endParaRPr lang="da-DK" dirty="0"/>
          </a:p>
          <a:p>
            <a:pPr marL="0" indent="0">
              <a:buNone/>
            </a:pPr>
            <a:r>
              <a:rPr lang="da-DK" dirty="0"/>
              <a:t>Når man har fundet ud af hvilke klasser man skal ride til stævnet, så sætter man et kryds i anmeldelsesblanketten</a:t>
            </a:r>
          </a:p>
        </p:txBody>
      </p:sp>
      <p:pic>
        <p:nvPicPr>
          <p:cNvPr id="4" name="Billede 3">
            <a:extLst>
              <a:ext uri="{FF2B5EF4-FFF2-40B4-BE49-F238E27FC236}">
                <a16:creationId xmlns:a16="http://schemas.microsoft.com/office/drawing/2014/main" id="{1919454B-38DC-4CC9-99AD-605E73B4334C}"/>
              </a:ext>
            </a:extLst>
          </p:cNvPr>
          <p:cNvPicPr>
            <a:picLocks noChangeAspect="1"/>
          </p:cNvPicPr>
          <p:nvPr/>
        </p:nvPicPr>
        <p:blipFill rotWithShape="1">
          <a:blip r:embed="rId2"/>
          <a:srcRect t="30841" b="39056"/>
          <a:stretch/>
        </p:blipFill>
        <p:spPr>
          <a:xfrm>
            <a:off x="4288353" y="3274739"/>
            <a:ext cx="6791560" cy="3200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Gangetegn 5">
            <a:extLst>
              <a:ext uri="{FF2B5EF4-FFF2-40B4-BE49-F238E27FC236}">
                <a16:creationId xmlns:a16="http://schemas.microsoft.com/office/drawing/2014/main" id="{43151E5C-7EA4-4D2C-897D-25CA8401459A}"/>
              </a:ext>
            </a:extLst>
          </p:cNvPr>
          <p:cNvSpPr/>
          <p:nvPr/>
        </p:nvSpPr>
        <p:spPr>
          <a:xfrm>
            <a:off x="10201275" y="3638929"/>
            <a:ext cx="457200" cy="504446"/>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6469CB34-5E22-4E42-9F69-0156578EAA8E}"/>
              </a:ext>
            </a:extLst>
          </p:cNvPr>
          <p:cNvPicPr>
            <a:picLocks noChangeAspect="1"/>
          </p:cNvPicPr>
          <p:nvPr/>
        </p:nvPicPr>
        <p:blipFill>
          <a:blip r:embed="rId3"/>
          <a:stretch>
            <a:fillRect/>
          </a:stretch>
        </p:blipFill>
        <p:spPr>
          <a:xfrm>
            <a:off x="6880845" y="5638061"/>
            <a:ext cx="335309" cy="359695"/>
          </a:xfrm>
          <a:prstGeom prst="rect">
            <a:avLst/>
          </a:prstGeom>
        </p:spPr>
      </p:pic>
    </p:spTree>
    <p:extLst>
      <p:ext uri="{BB962C8B-B14F-4D97-AF65-F5344CB8AC3E}">
        <p14:creationId xmlns:p14="http://schemas.microsoft.com/office/powerpoint/2010/main" val="1955830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4D0917B9-55BF-47D0-87E7-2B51672275D7}"/>
              </a:ext>
            </a:extLst>
          </p:cNvPr>
          <p:cNvSpPr>
            <a:spLocks noGrp="1"/>
          </p:cNvSpPr>
          <p:nvPr>
            <p:ph type="title"/>
          </p:nvPr>
        </p:nvSpPr>
        <p:spPr>
          <a:xfrm>
            <a:off x="765051" y="382385"/>
            <a:ext cx="6015897" cy="1492132"/>
          </a:xfrm>
        </p:spPr>
        <p:txBody>
          <a:bodyPr>
            <a:normAutofit/>
          </a:bodyPr>
          <a:lstStyle/>
          <a:p>
            <a:r>
              <a:rPr lang="da-DK" sz="3600" dirty="0"/>
              <a:t>Klargøring af hest/pony</a:t>
            </a:r>
            <a:br>
              <a:rPr lang="da-DK" sz="3600" dirty="0"/>
            </a:br>
            <a:endParaRPr lang="da-DK" sz="3600" dirty="0"/>
          </a:p>
        </p:txBody>
      </p:sp>
      <p:sp>
        <p:nvSpPr>
          <p:cNvPr id="12" name="Rectangle 11">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1067159F-F70C-469C-B0F1-182B043EA7FE}"/>
              </a:ext>
            </a:extLst>
          </p:cNvPr>
          <p:cNvSpPr>
            <a:spLocks noGrp="1"/>
          </p:cNvSpPr>
          <p:nvPr>
            <p:ph idx="1"/>
          </p:nvPr>
        </p:nvSpPr>
        <p:spPr>
          <a:xfrm>
            <a:off x="765051" y="1181101"/>
            <a:ext cx="6015897" cy="5294514"/>
          </a:xfrm>
        </p:spPr>
        <p:txBody>
          <a:bodyPr>
            <a:normAutofit fontScale="92500" lnSpcReduction="10000"/>
          </a:bodyPr>
          <a:lstStyle/>
          <a:p>
            <a:pPr marL="0" indent="0">
              <a:lnSpc>
                <a:spcPct val="100000"/>
              </a:lnSpc>
              <a:buNone/>
            </a:pPr>
            <a:r>
              <a:rPr lang="da-DK" sz="2400" dirty="0">
                <a:solidFill>
                  <a:schemeClr val="accent5"/>
                </a:solidFill>
              </a:rPr>
              <a:t>Til stævnet skal ens hest/pony også se smart ud. Derfor plejer klubben at afholde en ”klargørings dag” som vil være dagen inden stævnet </a:t>
            </a:r>
            <a:r>
              <a:rPr lang="da-DK" sz="2400" dirty="0">
                <a:solidFill>
                  <a:schemeClr val="accent5"/>
                </a:solidFill>
                <a:sym typeface="Wingdings" panose="05000000000000000000" pitchFamily="2" charset="2"/>
              </a:rPr>
              <a:t> Altså om fredagen - eftermiddag/aften. </a:t>
            </a:r>
          </a:p>
          <a:p>
            <a:pPr marL="0" indent="0">
              <a:lnSpc>
                <a:spcPct val="100000"/>
              </a:lnSpc>
              <a:buNone/>
            </a:pPr>
            <a:r>
              <a:rPr lang="da-DK" sz="2400" dirty="0">
                <a:solidFill>
                  <a:schemeClr val="accent5"/>
                </a:solidFill>
                <a:sym typeface="Wingdings" panose="05000000000000000000" pitchFamily="2" charset="2"/>
              </a:rPr>
              <a:t>Her hjælper eleverne hinanden med at gøre hestene/ponyerne klar. Der vil altid være medhjælpere eller undervisere tilstede, til at guide eleverne. </a:t>
            </a:r>
          </a:p>
          <a:p>
            <a:pPr marL="0" indent="0">
              <a:lnSpc>
                <a:spcPct val="100000"/>
              </a:lnSpc>
              <a:buNone/>
            </a:pPr>
            <a:endParaRPr lang="da-DK" sz="2400" dirty="0">
              <a:solidFill>
                <a:schemeClr val="accent5"/>
              </a:solidFill>
              <a:sym typeface="Wingdings" panose="05000000000000000000" pitchFamily="2" charset="2"/>
            </a:endParaRPr>
          </a:p>
          <a:p>
            <a:pPr>
              <a:lnSpc>
                <a:spcPct val="100000"/>
              </a:lnSpc>
            </a:pPr>
            <a:r>
              <a:rPr lang="da-DK" sz="2400" dirty="0">
                <a:solidFill>
                  <a:schemeClr val="accent5"/>
                </a:solidFill>
                <a:sym typeface="Wingdings" panose="05000000000000000000" pitchFamily="2" charset="2"/>
              </a:rPr>
              <a:t>Hesten skal strigles godt og grundigt. </a:t>
            </a:r>
          </a:p>
          <a:p>
            <a:pPr>
              <a:lnSpc>
                <a:spcPct val="100000"/>
              </a:lnSpc>
            </a:pPr>
            <a:r>
              <a:rPr lang="da-DK" sz="2400" dirty="0">
                <a:solidFill>
                  <a:schemeClr val="accent5"/>
                </a:solidFill>
                <a:sym typeface="Wingdings" panose="05000000000000000000" pitchFamily="2" charset="2"/>
              </a:rPr>
              <a:t>Hestens hår må gerne flettes. Mange plejer at lave det man kalder rosenknopper i hestens man. </a:t>
            </a:r>
          </a:p>
          <a:p>
            <a:pPr>
              <a:lnSpc>
                <a:spcPct val="100000"/>
              </a:lnSpc>
            </a:pPr>
            <a:r>
              <a:rPr lang="da-DK" sz="2400" dirty="0">
                <a:solidFill>
                  <a:schemeClr val="accent5"/>
                </a:solidFill>
                <a:sym typeface="Wingdings" panose="05000000000000000000" pitchFamily="2" charset="2"/>
              </a:rPr>
              <a:t>Hestens hale må også gerne flettes.</a:t>
            </a:r>
          </a:p>
          <a:p>
            <a:pPr>
              <a:lnSpc>
                <a:spcPct val="100000"/>
              </a:lnSpc>
            </a:pPr>
            <a:r>
              <a:rPr lang="da-DK" sz="2400" dirty="0">
                <a:solidFill>
                  <a:schemeClr val="accent5"/>
                </a:solidFill>
                <a:sym typeface="Wingdings" panose="05000000000000000000" pitchFamily="2" charset="2"/>
              </a:rPr>
              <a:t>Hvis hesten er meget beskidt skal den vaskes. </a:t>
            </a:r>
            <a:r>
              <a:rPr lang="da-DK" sz="2400" b="1" dirty="0">
                <a:solidFill>
                  <a:schemeClr val="accent5"/>
                </a:solidFill>
                <a:sym typeface="Wingdings" panose="05000000000000000000" pitchFamily="2" charset="2"/>
              </a:rPr>
              <a:t>(Spørg om hjælp til dette!)</a:t>
            </a:r>
          </a:p>
          <a:p>
            <a:pPr marL="0" indent="0">
              <a:lnSpc>
                <a:spcPct val="100000"/>
              </a:lnSpc>
              <a:buNone/>
            </a:pPr>
            <a:endParaRPr lang="da-DK" sz="1400" dirty="0">
              <a:solidFill>
                <a:schemeClr val="tx1">
                  <a:lumMod val="85000"/>
                  <a:lumOff val="15000"/>
                </a:schemeClr>
              </a:solidFill>
              <a:sym typeface="Wingdings" panose="05000000000000000000" pitchFamily="2" charset="2"/>
            </a:endParaRPr>
          </a:p>
          <a:p>
            <a:pPr>
              <a:lnSpc>
                <a:spcPct val="100000"/>
              </a:lnSpc>
            </a:pPr>
            <a:endParaRPr lang="da-DK" sz="1400" dirty="0">
              <a:solidFill>
                <a:schemeClr val="tx1">
                  <a:lumMod val="85000"/>
                  <a:lumOff val="15000"/>
                </a:schemeClr>
              </a:solidFill>
              <a:sym typeface="Wingdings" panose="05000000000000000000" pitchFamily="2" charset="2"/>
            </a:endParaRPr>
          </a:p>
        </p:txBody>
      </p:sp>
      <p:sp>
        <p:nvSpPr>
          <p:cNvPr id="14" name="Freeform 22">
            <a:extLst>
              <a:ext uri="{FF2B5EF4-FFF2-40B4-BE49-F238E27FC236}">
                <a16:creationId xmlns:a16="http://schemas.microsoft.com/office/drawing/2014/main" id="{462DAB16-FC2D-400E-BB5D-1F4F137BB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sp>
      <p:pic>
        <p:nvPicPr>
          <p:cNvPr id="5" name="Billede 4">
            <a:extLst>
              <a:ext uri="{FF2B5EF4-FFF2-40B4-BE49-F238E27FC236}">
                <a16:creationId xmlns:a16="http://schemas.microsoft.com/office/drawing/2014/main" id="{C7CBB89F-3920-42AC-ADBC-C900E30A2FB0}"/>
              </a:ext>
            </a:extLst>
          </p:cNvPr>
          <p:cNvPicPr>
            <a:picLocks noChangeAspect="1"/>
          </p:cNvPicPr>
          <p:nvPr/>
        </p:nvPicPr>
        <p:blipFill rotWithShape="1">
          <a:blip r:embed="rId2"/>
          <a:srcRect l="8901" r="5962" b="3"/>
          <a:stretch/>
        </p:blipFill>
        <p:spPr>
          <a:xfrm>
            <a:off x="7046365" y="2"/>
            <a:ext cx="5149751" cy="3402351"/>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p:spPr>
      </p:pic>
      <p:pic>
        <p:nvPicPr>
          <p:cNvPr id="4" name="Billede 3">
            <a:extLst>
              <a:ext uri="{FF2B5EF4-FFF2-40B4-BE49-F238E27FC236}">
                <a16:creationId xmlns:a16="http://schemas.microsoft.com/office/drawing/2014/main" id="{CADAD4DD-9292-4627-B8F8-1C146DB289F0}"/>
              </a:ext>
            </a:extLst>
          </p:cNvPr>
          <p:cNvPicPr>
            <a:picLocks noChangeAspect="1"/>
          </p:cNvPicPr>
          <p:nvPr/>
        </p:nvPicPr>
        <p:blipFill rotWithShape="1">
          <a:blip r:embed="rId3"/>
          <a:srcRect r="-3" b="5485"/>
          <a:stretch/>
        </p:blipFill>
        <p:spPr>
          <a:xfrm>
            <a:off x="7046364" y="3511830"/>
            <a:ext cx="5149751" cy="3346171"/>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p:spPr>
      </p:pic>
    </p:spTree>
    <p:extLst>
      <p:ext uri="{BB962C8B-B14F-4D97-AF65-F5344CB8AC3E}">
        <p14:creationId xmlns:p14="http://schemas.microsoft.com/office/powerpoint/2010/main" val="882708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DFA328-DEDE-48F1-BF5E-E130B61FABA4}"/>
              </a:ext>
            </a:extLst>
          </p:cNvPr>
          <p:cNvSpPr>
            <a:spLocks noGrp="1"/>
          </p:cNvSpPr>
          <p:nvPr>
            <p:ph type="title"/>
          </p:nvPr>
        </p:nvSpPr>
        <p:spPr/>
        <p:txBody>
          <a:bodyPr/>
          <a:lstStyle/>
          <a:p>
            <a:r>
              <a:rPr lang="da-DK" dirty="0"/>
              <a:t>Power point og Video</a:t>
            </a:r>
          </a:p>
        </p:txBody>
      </p:sp>
      <p:sp>
        <p:nvSpPr>
          <p:cNvPr id="3" name="Pladsholder til indhold 2">
            <a:extLst>
              <a:ext uri="{FF2B5EF4-FFF2-40B4-BE49-F238E27FC236}">
                <a16:creationId xmlns:a16="http://schemas.microsoft.com/office/drawing/2014/main" id="{453688B7-F461-4FB4-8425-103F9179E6B3}"/>
              </a:ext>
            </a:extLst>
          </p:cNvPr>
          <p:cNvSpPr>
            <a:spLocks noGrp="1"/>
          </p:cNvSpPr>
          <p:nvPr>
            <p:ph idx="1"/>
          </p:nvPr>
        </p:nvSpPr>
        <p:spPr/>
        <p:txBody>
          <a:bodyPr/>
          <a:lstStyle/>
          <a:p>
            <a:pPr marL="0" indent="0">
              <a:buNone/>
            </a:pPr>
            <a:r>
              <a:rPr lang="da-DK" dirty="0"/>
              <a:t>Dette materiale er udarbejdet i samarbejde med Morsø Rideklubs bestyrelse, samt klubbens daglig leder, undervisere og staldpersonale. </a:t>
            </a:r>
          </a:p>
          <a:p>
            <a:endParaRPr lang="da-DK" dirty="0"/>
          </a:p>
          <a:p>
            <a:pPr marL="0" indent="0">
              <a:buNone/>
            </a:pPr>
            <a:r>
              <a:rPr lang="da-DK" dirty="0"/>
              <a:t>Det opfordres at man kigger power pointet igennem først og ser videoen bagefter. </a:t>
            </a:r>
          </a:p>
          <a:p>
            <a:pPr marL="0" indent="0">
              <a:buNone/>
            </a:pPr>
            <a:r>
              <a:rPr lang="da-DK" dirty="0"/>
              <a:t>God fornøjelse </a:t>
            </a:r>
            <a:r>
              <a:rPr lang="da-DK" dirty="0">
                <a:sym typeface="Wingdings" panose="05000000000000000000" pitchFamily="2" charset="2"/>
              </a:rPr>
              <a:t> </a:t>
            </a:r>
            <a:endParaRPr lang="da-DK" dirty="0"/>
          </a:p>
          <a:p>
            <a:endParaRPr lang="da-DK" dirty="0"/>
          </a:p>
        </p:txBody>
      </p:sp>
    </p:spTree>
    <p:extLst>
      <p:ext uri="{BB962C8B-B14F-4D97-AF65-F5344CB8AC3E}">
        <p14:creationId xmlns:p14="http://schemas.microsoft.com/office/powerpoint/2010/main" val="824476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93D872-8093-4D56-B2FD-702AB0A7C553}"/>
              </a:ext>
            </a:extLst>
          </p:cNvPr>
          <p:cNvSpPr>
            <a:spLocks noGrp="1"/>
          </p:cNvSpPr>
          <p:nvPr>
            <p:ph type="title"/>
          </p:nvPr>
        </p:nvSpPr>
        <p:spPr/>
        <p:txBody>
          <a:bodyPr/>
          <a:lstStyle/>
          <a:p>
            <a:r>
              <a:rPr lang="da-DK" dirty="0"/>
              <a:t>Startlisten </a:t>
            </a:r>
          </a:p>
        </p:txBody>
      </p:sp>
      <p:sp>
        <p:nvSpPr>
          <p:cNvPr id="3" name="Pladsholder til indhold 2">
            <a:extLst>
              <a:ext uri="{FF2B5EF4-FFF2-40B4-BE49-F238E27FC236}">
                <a16:creationId xmlns:a16="http://schemas.microsoft.com/office/drawing/2014/main" id="{F43C538F-1831-4474-96CF-CD4B4A1C7E91}"/>
              </a:ext>
            </a:extLst>
          </p:cNvPr>
          <p:cNvSpPr>
            <a:spLocks noGrp="1"/>
          </p:cNvSpPr>
          <p:nvPr>
            <p:ph idx="1"/>
          </p:nvPr>
        </p:nvSpPr>
        <p:spPr>
          <a:xfrm>
            <a:off x="1251678" y="1457325"/>
            <a:ext cx="10178322" cy="4422267"/>
          </a:xfrm>
        </p:spPr>
        <p:txBody>
          <a:bodyPr/>
          <a:lstStyle/>
          <a:p>
            <a:pPr marL="0" indent="0">
              <a:buNone/>
            </a:pPr>
            <a:r>
              <a:rPr lang="da-DK" dirty="0">
                <a:solidFill>
                  <a:schemeClr val="tx1"/>
                </a:solidFill>
              </a:rPr>
              <a:t>Startlisten er en liste der viser flere forskellige ting. Den viser blandt andet; klokkeslæt for hvornår klassen starter, hvem og hvor mange der er i klassen, ens egen starttid (Klokkeslættet for hvornår man skal på banen) </a:t>
            </a:r>
          </a:p>
          <a:p>
            <a:r>
              <a:rPr lang="da-DK" dirty="0"/>
              <a:t>Startlisterne for et stævne plejer at blive lagt ud på DRF LIVE kort efter sidste tilmeldingsfrist. </a:t>
            </a:r>
          </a:p>
          <a:p>
            <a:r>
              <a:rPr lang="da-DK" dirty="0"/>
              <a:t>Man skal være opmærksom på at startlisterne løbende bliver opdateret, da der kan forekomme ændringer hen ad vejen. Derfor er det vigtigt at man tjekker startlisterne flere gange op til et stævne. </a:t>
            </a:r>
          </a:p>
          <a:p>
            <a:r>
              <a:rPr lang="da-DK" dirty="0"/>
              <a:t>Den ENDELIGE startliste plejer først at være klar dagen inden stævnet. </a:t>
            </a:r>
          </a:p>
        </p:txBody>
      </p:sp>
      <p:pic>
        <p:nvPicPr>
          <p:cNvPr id="4" name="Billede 3">
            <a:extLst>
              <a:ext uri="{FF2B5EF4-FFF2-40B4-BE49-F238E27FC236}">
                <a16:creationId xmlns:a16="http://schemas.microsoft.com/office/drawing/2014/main" id="{DD125090-2BB1-4F8F-9018-8F30B985DA85}"/>
              </a:ext>
            </a:extLst>
          </p:cNvPr>
          <p:cNvPicPr>
            <a:picLocks noChangeAspect="1"/>
          </p:cNvPicPr>
          <p:nvPr/>
        </p:nvPicPr>
        <p:blipFill>
          <a:blip r:embed="rId2"/>
          <a:stretch>
            <a:fillRect/>
          </a:stretch>
        </p:blipFill>
        <p:spPr>
          <a:xfrm>
            <a:off x="3562350" y="4769344"/>
            <a:ext cx="5067300" cy="1865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4968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85DD51-4B60-4347-8F39-94B14905A06B}"/>
              </a:ext>
            </a:extLst>
          </p:cNvPr>
          <p:cNvSpPr>
            <a:spLocks noGrp="1"/>
          </p:cNvSpPr>
          <p:nvPr>
            <p:ph type="title"/>
          </p:nvPr>
        </p:nvSpPr>
        <p:spPr>
          <a:xfrm>
            <a:off x="1251678" y="382385"/>
            <a:ext cx="4453797" cy="732041"/>
          </a:xfrm>
        </p:spPr>
        <p:txBody>
          <a:bodyPr>
            <a:normAutofit/>
          </a:bodyPr>
          <a:lstStyle/>
          <a:p>
            <a:r>
              <a:rPr lang="da-DK" sz="3200" dirty="0"/>
              <a:t>Guide til startlisten</a:t>
            </a:r>
          </a:p>
        </p:txBody>
      </p:sp>
      <p:pic>
        <p:nvPicPr>
          <p:cNvPr id="6" name="Pladsholder til indhold 5">
            <a:extLst>
              <a:ext uri="{FF2B5EF4-FFF2-40B4-BE49-F238E27FC236}">
                <a16:creationId xmlns:a16="http://schemas.microsoft.com/office/drawing/2014/main" id="{AE98E9C3-33A6-46CC-A04E-EB9405AA674C}"/>
              </a:ext>
            </a:extLst>
          </p:cNvPr>
          <p:cNvPicPr>
            <a:picLocks noGrp="1" noChangeAspect="1"/>
          </p:cNvPicPr>
          <p:nvPr>
            <p:ph idx="1"/>
          </p:nvPr>
        </p:nvPicPr>
        <p:blipFill>
          <a:blip r:embed="rId2"/>
          <a:stretch>
            <a:fillRect/>
          </a:stretch>
        </p:blipFill>
        <p:spPr>
          <a:xfrm>
            <a:off x="1251678" y="2740198"/>
            <a:ext cx="2863121" cy="1636069"/>
          </a:xfrm>
          <a:prstGeom prst="rect">
            <a:avLst/>
          </a:prstGeom>
        </p:spPr>
      </p:pic>
      <p:pic>
        <p:nvPicPr>
          <p:cNvPr id="4" name="Billede 3">
            <a:extLst>
              <a:ext uri="{FF2B5EF4-FFF2-40B4-BE49-F238E27FC236}">
                <a16:creationId xmlns:a16="http://schemas.microsoft.com/office/drawing/2014/main" id="{80B61BDD-0B8F-4C35-9740-04D935957B37}"/>
              </a:ext>
            </a:extLst>
          </p:cNvPr>
          <p:cNvPicPr>
            <a:picLocks noChangeAspect="1"/>
          </p:cNvPicPr>
          <p:nvPr/>
        </p:nvPicPr>
        <p:blipFill rotWithShape="1">
          <a:blip r:embed="rId3"/>
          <a:srcRect t="4167" r="58828" b="53333"/>
          <a:stretch/>
        </p:blipFill>
        <p:spPr>
          <a:xfrm>
            <a:off x="1337403" y="1060504"/>
            <a:ext cx="2684723" cy="15588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lede 6">
            <a:extLst>
              <a:ext uri="{FF2B5EF4-FFF2-40B4-BE49-F238E27FC236}">
                <a16:creationId xmlns:a16="http://schemas.microsoft.com/office/drawing/2014/main" id="{C072ACD6-3DC4-4A1D-B83B-3949450F81D5}"/>
              </a:ext>
            </a:extLst>
          </p:cNvPr>
          <p:cNvPicPr>
            <a:picLocks noChangeAspect="1"/>
          </p:cNvPicPr>
          <p:nvPr/>
        </p:nvPicPr>
        <p:blipFill rotWithShape="1">
          <a:blip r:embed="rId4"/>
          <a:srcRect t="11914" r="46875" b="29516"/>
          <a:stretch/>
        </p:blipFill>
        <p:spPr>
          <a:xfrm>
            <a:off x="1301879" y="4402794"/>
            <a:ext cx="3591327" cy="2227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Billede 7">
            <a:extLst>
              <a:ext uri="{FF2B5EF4-FFF2-40B4-BE49-F238E27FC236}">
                <a16:creationId xmlns:a16="http://schemas.microsoft.com/office/drawing/2014/main" id="{38A24C2C-BF48-432E-BAED-E1A0095F96E9}"/>
              </a:ext>
            </a:extLst>
          </p:cNvPr>
          <p:cNvPicPr>
            <a:picLocks noChangeAspect="1"/>
          </p:cNvPicPr>
          <p:nvPr/>
        </p:nvPicPr>
        <p:blipFill rotWithShape="1">
          <a:blip r:embed="rId5"/>
          <a:srcRect t="17778" r="8750" b="13750"/>
          <a:stretch/>
        </p:blipFill>
        <p:spPr>
          <a:xfrm>
            <a:off x="4282366" y="1106285"/>
            <a:ext cx="7185733" cy="30330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Billede 8">
            <a:extLst>
              <a:ext uri="{FF2B5EF4-FFF2-40B4-BE49-F238E27FC236}">
                <a16:creationId xmlns:a16="http://schemas.microsoft.com/office/drawing/2014/main" id="{516D0722-8474-4915-810B-87DBBC468236}"/>
              </a:ext>
            </a:extLst>
          </p:cNvPr>
          <p:cNvPicPr>
            <a:picLocks noChangeAspect="1"/>
          </p:cNvPicPr>
          <p:nvPr/>
        </p:nvPicPr>
        <p:blipFill rotWithShape="1">
          <a:blip r:embed="rId5"/>
          <a:srcRect t="28466" r="62344" b="39059"/>
          <a:stretch/>
        </p:blipFill>
        <p:spPr>
          <a:xfrm>
            <a:off x="6877049" y="1505810"/>
            <a:ext cx="4591050" cy="22271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kstfelt 9">
            <a:extLst>
              <a:ext uri="{FF2B5EF4-FFF2-40B4-BE49-F238E27FC236}">
                <a16:creationId xmlns:a16="http://schemas.microsoft.com/office/drawing/2014/main" id="{A79C0A07-C82D-4420-8BC7-D9E5050CD50E}"/>
              </a:ext>
            </a:extLst>
          </p:cNvPr>
          <p:cNvSpPr txBox="1"/>
          <p:nvPr/>
        </p:nvSpPr>
        <p:spPr>
          <a:xfrm>
            <a:off x="5915025" y="4402794"/>
            <a:ext cx="4800599" cy="2031325"/>
          </a:xfrm>
          <a:prstGeom prst="rect">
            <a:avLst/>
          </a:prstGeom>
          <a:noFill/>
        </p:spPr>
        <p:txBody>
          <a:bodyPr wrap="square" rtlCol="0">
            <a:spAutoFit/>
          </a:bodyPr>
          <a:lstStyle/>
          <a:p>
            <a:pPr marL="342900" indent="-342900">
              <a:buAutoNum type="arabicPeriod"/>
            </a:pPr>
            <a:r>
              <a:rPr lang="da-DK" dirty="0"/>
              <a:t>Gå ind på DRF Live</a:t>
            </a:r>
          </a:p>
          <a:p>
            <a:pPr marL="342900" indent="-342900">
              <a:buAutoNum type="arabicPeriod"/>
            </a:pPr>
            <a:r>
              <a:rPr lang="da-DK" dirty="0"/>
              <a:t>Find Morsø Rideklub </a:t>
            </a:r>
          </a:p>
          <a:p>
            <a:pPr marL="342900" indent="-342900">
              <a:buFontTx/>
              <a:buAutoNum type="arabicPeriod"/>
            </a:pPr>
            <a:r>
              <a:rPr lang="da-DK" dirty="0"/>
              <a:t>Tjek klokkeslæt for hvornår klassen starter</a:t>
            </a:r>
          </a:p>
          <a:p>
            <a:pPr marL="342900" indent="-342900">
              <a:buAutoNum type="arabicPeriod"/>
            </a:pPr>
            <a:r>
              <a:rPr lang="da-DK" dirty="0"/>
              <a:t>Gå ind på den klasse som du skal starte</a:t>
            </a:r>
          </a:p>
          <a:p>
            <a:pPr marL="342900" indent="-342900">
              <a:buAutoNum type="arabicPeriod"/>
            </a:pPr>
            <a:endParaRPr lang="da-DK" dirty="0"/>
          </a:p>
          <a:p>
            <a:pPr marL="800100" lvl="1" indent="-342900">
              <a:buAutoNum type="arabicPeriod"/>
            </a:pPr>
            <a:r>
              <a:rPr lang="da-DK" dirty="0"/>
              <a:t>Tjek at du står på start listen</a:t>
            </a:r>
          </a:p>
          <a:p>
            <a:pPr marL="800100" lvl="1" indent="-342900">
              <a:buAutoNum type="arabicPeriod"/>
            </a:pPr>
            <a:r>
              <a:rPr lang="da-DK" dirty="0"/>
              <a:t>Tjek hvornår du skal på banen. </a:t>
            </a:r>
          </a:p>
        </p:txBody>
      </p:sp>
      <p:sp>
        <p:nvSpPr>
          <p:cNvPr id="11" name="Ellipse 10">
            <a:extLst>
              <a:ext uri="{FF2B5EF4-FFF2-40B4-BE49-F238E27FC236}">
                <a16:creationId xmlns:a16="http://schemas.microsoft.com/office/drawing/2014/main" id="{2A317D5B-91A4-41DA-8C72-5BB216C3A508}"/>
              </a:ext>
            </a:extLst>
          </p:cNvPr>
          <p:cNvSpPr/>
          <p:nvPr/>
        </p:nvSpPr>
        <p:spPr>
          <a:xfrm>
            <a:off x="2047875" y="2095500"/>
            <a:ext cx="1333500" cy="29527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3CCCF033-E08C-4177-B253-4FF5C74E3467}"/>
              </a:ext>
            </a:extLst>
          </p:cNvPr>
          <p:cNvSpPr/>
          <p:nvPr/>
        </p:nvSpPr>
        <p:spPr>
          <a:xfrm>
            <a:off x="2247900" y="3314700"/>
            <a:ext cx="857250" cy="28574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1BD59BBC-4B10-40BF-BCA4-F9FC4B1DE460}"/>
              </a:ext>
            </a:extLst>
          </p:cNvPr>
          <p:cNvSpPr/>
          <p:nvPr/>
        </p:nvSpPr>
        <p:spPr>
          <a:xfrm>
            <a:off x="1223823" y="6154439"/>
            <a:ext cx="2071827" cy="57964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757CD0A9-DF6D-4354-A0B1-DC8FEE4F54FE}"/>
              </a:ext>
            </a:extLst>
          </p:cNvPr>
          <p:cNvSpPr/>
          <p:nvPr/>
        </p:nvSpPr>
        <p:spPr>
          <a:xfrm>
            <a:off x="4189692" y="2597323"/>
            <a:ext cx="2173007" cy="29827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A07D350C-339E-4F8C-89EE-748FC459B7FB}"/>
              </a:ext>
            </a:extLst>
          </p:cNvPr>
          <p:cNvSpPr/>
          <p:nvPr/>
        </p:nvSpPr>
        <p:spPr>
          <a:xfrm>
            <a:off x="7115174" y="3127236"/>
            <a:ext cx="838203" cy="30176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Ellipse 18">
            <a:extLst>
              <a:ext uri="{FF2B5EF4-FFF2-40B4-BE49-F238E27FC236}">
                <a16:creationId xmlns:a16="http://schemas.microsoft.com/office/drawing/2014/main" id="{37EF9D9C-816E-4573-9C2C-A417D67DC19B}"/>
              </a:ext>
            </a:extLst>
          </p:cNvPr>
          <p:cNvSpPr/>
          <p:nvPr/>
        </p:nvSpPr>
        <p:spPr>
          <a:xfrm>
            <a:off x="1301879" y="6154439"/>
            <a:ext cx="452577" cy="32117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21" name="Lige pilforbindelse 20">
            <a:extLst>
              <a:ext uri="{FF2B5EF4-FFF2-40B4-BE49-F238E27FC236}">
                <a16:creationId xmlns:a16="http://schemas.microsoft.com/office/drawing/2014/main" id="{517CDA6A-4612-4C6A-9D4E-62013CABC3D6}"/>
              </a:ext>
            </a:extLst>
          </p:cNvPr>
          <p:cNvCxnSpPr/>
          <p:nvPr/>
        </p:nvCxnSpPr>
        <p:spPr>
          <a:xfrm flipH="1" flipV="1">
            <a:off x="3171825" y="2390775"/>
            <a:ext cx="2800350" cy="2148055"/>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Lige pilforbindelse 22">
            <a:extLst>
              <a:ext uri="{FF2B5EF4-FFF2-40B4-BE49-F238E27FC236}">
                <a16:creationId xmlns:a16="http://schemas.microsoft.com/office/drawing/2014/main" id="{F6B62055-9E30-45C6-B322-E67049F09CDA}"/>
              </a:ext>
            </a:extLst>
          </p:cNvPr>
          <p:cNvCxnSpPr/>
          <p:nvPr/>
        </p:nvCxnSpPr>
        <p:spPr>
          <a:xfrm flipH="1" flipV="1">
            <a:off x="3105150" y="3600449"/>
            <a:ext cx="2809875" cy="123825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Lige pilforbindelse 24">
            <a:extLst>
              <a:ext uri="{FF2B5EF4-FFF2-40B4-BE49-F238E27FC236}">
                <a16:creationId xmlns:a16="http://schemas.microsoft.com/office/drawing/2014/main" id="{BF8B22A5-9590-46D0-B61A-58F4EA242C85}"/>
              </a:ext>
            </a:extLst>
          </p:cNvPr>
          <p:cNvCxnSpPr/>
          <p:nvPr/>
        </p:nvCxnSpPr>
        <p:spPr>
          <a:xfrm flipH="1">
            <a:off x="1754456" y="5216058"/>
            <a:ext cx="4160569" cy="1074417"/>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Lige pilforbindelse 26">
            <a:extLst>
              <a:ext uri="{FF2B5EF4-FFF2-40B4-BE49-F238E27FC236}">
                <a16:creationId xmlns:a16="http://schemas.microsoft.com/office/drawing/2014/main" id="{EA54F29B-E069-4E1F-B473-BDFCC92F7E71}"/>
              </a:ext>
            </a:extLst>
          </p:cNvPr>
          <p:cNvCxnSpPr/>
          <p:nvPr/>
        </p:nvCxnSpPr>
        <p:spPr>
          <a:xfrm flipH="1">
            <a:off x="3295650" y="5455044"/>
            <a:ext cx="2524125" cy="86195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Lige pilforbindelse 28">
            <a:extLst>
              <a:ext uri="{FF2B5EF4-FFF2-40B4-BE49-F238E27FC236}">
                <a16:creationId xmlns:a16="http://schemas.microsoft.com/office/drawing/2014/main" id="{A379AD1D-4970-4C3E-87D5-06D1B9ABEE01}"/>
              </a:ext>
            </a:extLst>
          </p:cNvPr>
          <p:cNvCxnSpPr>
            <a:cxnSpLocks/>
          </p:cNvCxnSpPr>
          <p:nvPr/>
        </p:nvCxnSpPr>
        <p:spPr>
          <a:xfrm flipH="1" flipV="1">
            <a:off x="5762625" y="2895600"/>
            <a:ext cx="666751" cy="2981326"/>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Lige forbindelse 36">
            <a:extLst>
              <a:ext uri="{FF2B5EF4-FFF2-40B4-BE49-F238E27FC236}">
                <a16:creationId xmlns:a16="http://schemas.microsoft.com/office/drawing/2014/main" id="{08301AF1-9697-448E-AC69-4A2A5D9DBB3E}"/>
              </a:ext>
            </a:extLst>
          </p:cNvPr>
          <p:cNvCxnSpPr/>
          <p:nvPr/>
        </p:nvCxnSpPr>
        <p:spPr>
          <a:xfrm>
            <a:off x="6581776" y="6290475"/>
            <a:ext cx="16192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Lige forbindelse 38">
            <a:extLst>
              <a:ext uri="{FF2B5EF4-FFF2-40B4-BE49-F238E27FC236}">
                <a16:creationId xmlns:a16="http://schemas.microsoft.com/office/drawing/2014/main" id="{A7464E51-D282-4A4C-B5C3-5633535DAF08}"/>
              </a:ext>
            </a:extLst>
          </p:cNvPr>
          <p:cNvCxnSpPr/>
          <p:nvPr/>
        </p:nvCxnSpPr>
        <p:spPr>
          <a:xfrm flipV="1">
            <a:off x="6743700" y="5695950"/>
            <a:ext cx="0" cy="621052"/>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Lige forbindelse 42">
            <a:extLst>
              <a:ext uri="{FF2B5EF4-FFF2-40B4-BE49-F238E27FC236}">
                <a16:creationId xmlns:a16="http://schemas.microsoft.com/office/drawing/2014/main" id="{7C903439-CFB4-41B0-9F8E-8D63D163E9A8}"/>
              </a:ext>
            </a:extLst>
          </p:cNvPr>
          <p:cNvCxnSpPr>
            <a:cxnSpLocks/>
          </p:cNvCxnSpPr>
          <p:nvPr/>
        </p:nvCxnSpPr>
        <p:spPr>
          <a:xfrm>
            <a:off x="6743700" y="5695950"/>
            <a:ext cx="4038599" cy="5576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Lige forbindelse 45">
            <a:extLst>
              <a:ext uri="{FF2B5EF4-FFF2-40B4-BE49-F238E27FC236}">
                <a16:creationId xmlns:a16="http://schemas.microsoft.com/office/drawing/2014/main" id="{7DD7D33C-D46F-4CA1-93DC-900D9749BE40}"/>
              </a:ext>
            </a:extLst>
          </p:cNvPr>
          <p:cNvCxnSpPr>
            <a:cxnSpLocks/>
          </p:cNvCxnSpPr>
          <p:nvPr/>
        </p:nvCxnSpPr>
        <p:spPr>
          <a:xfrm flipV="1">
            <a:off x="10782299" y="4863205"/>
            <a:ext cx="0" cy="888511"/>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0" name="Lige pilforbindelse 49">
            <a:extLst>
              <a:ext uri="{FF2B5EF4-FFF2-40B4-BE49-F238E27FC236}">
                <a16:creationId xmlns:a16="http://schemas.microsoft.com/office/drawing/2014/main" id="{76264549-01D7-44D7-9129-FC9A06990660}"/>
              </a:ext>
            </a:extLst>
          </p:cNvPr>
          <p:cNvCxnSpPr>
            <a:cxnSpLocks/>
          </p:cNvCxnSpPr>
          <p:nvPr/>
        </p:nvCxnSpPr>
        <p:spPr>
          <a:xfrm flipH="1" flipV="1">
            <a:off x="7953377" y="3429000"/>
            <a:ext cx="2828922" cy="154063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946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E8F5AC4-F6FB-4641-A9F5-F76C9DE550AC}"/>
              </a:ext>
            </a:extLst>
          </p:cNvPr>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5500" spc="800"/>
              <a:t>Hvad skal man være opmærksom på, på dagen? </a:t>
            </a:r>
            <a:br>
              <a:rPr lang="en-US" sz="5500" spc="800"/>
            </a:br>
            <a:endParaRPr lang="en-US" sz="5500" spc="800"/>
          </a:p>
        </p:txBody>
      </p:sp>
      <p:pic>
        <p:nvPicPr>
          <p:cNvPr id="4" name="Billede 3">
            <a:extLst>
              <a:ext uri="{FF2B5EF4-FFF2-40B4-BE49-F238E27FC236}">
                <a16:creationId xmlns:a16="http://schemas.microsoft.com/office/drawing/2014/main" id="{08AC1DF5-4EE8-45BD-B4C7-0FA7E74FDB2F}"/>
              </a:ext>
            </a:extLst>
          </p:cNvPr>
          <p:cNvPicPr>
            <a:picLocks noChangeAspect="1"/>
          </p:cNvPicPr>
          <p:nvPr/>
        </p:nvPicPr>
        <p:blipFill rotWithShape="1">
          <a:blip r:embed="rId2"/>
          <a:srcRect l="5620" r="18008" b="-1"/>
          <a:stretch/>
        </p:blipFill>
        <p:spPr>
          <a:xfrm>
            <a:off x="402" y="789563"/>
            <a:ext cx="5001764" cy="4911969"/>
          </a:xfrm>
          <a:prstGeom prst="rect">
            <a:avLst/>
          </a:prstGeom>
        </p:spPr>
      </p:pic>
      <p:sp>
        <p:nvSpPr>
          <p:cNvPr id="15"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sp>
      <p:sp>
        <p:nvSpPr>
          <p:cNvPr id="17" name="Rectangle 16">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Tree>
    <p:extLst>
      <p:ext uri="{BB962C8B-B14F-4D97-AF65-F5344CB8AC3E}">
        <p14:creationId xmlns:p14="http://schemas.microsoft.com/office/powerpoint/2010/main" val="3999249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5F009D-7222-4B72-957D-BDDF7F784797}"/>
              </a:ext>
            </a:extLst>
          </p:cNvPr>
          <p:cNvSpPr>
            <a:spLocks noGrp="1"/>
          </p:cNvSpPr>
          <p:nvPr>
            <p:ph type="title"/>
          </p:nvPr>
        </p:nvSpPr>
        <p:spPr>
          <a:xfrm>
            <a:off x="1251677" y="382384"/>
            <a:ext cx="10445023" cy="1198765"/>
          </a:xfrm>
        </p:spPr>
        <p:txBody>
          <a:bodyPr>
            <a:normAutofit fontScale="90000"/>
          </a:bodyPr>
          <a:lstStyle/>
          <a:p>
            <a:r>
              <a:rPr lang="da-DK" sz="5300" dirty="0"/>
              <a:t>Opvarmning</a:t>
            </a:r>
            <a:br>
              <a:rPr lang="da-DK" dirty="0"/>
            </a:br>
            <a:endParaRPr lang="da-DK" dirty="0"/>
          </a:p>
        </p:txBody>
      </p:sp>
      <p:sp>
        <p:nvSpPr>
          <p:cNvPr id="3" name="Pladsholder til indhold 2">
            <a:extLst>
              <a:ext uri="{FF2B5EF4-FFF2-40B4-BE49-F238E27FC236}">
                <a16:creationId xmlns:a16="http://schemas.microsoft.com/office/drawing/2014/main" id="{2CBD28B7-426D-4E42-A82B-63335E3B9751}"/>
              </a:ext>
            </a:extLst>
          </p:cNvPr>
          <p:cNvSpPr>
            <a:spLocks noGrp="1"/>
          </p:cNvSpPr>
          <p:nvPr>
            <p:ph idx="1"/>
          </p:nvPr>
        </p:nvSpPr>
        <p:spPr>
          <a:xfrm>
            <a:off x="1251678" y="1238251"/>
            <a:ext cx="10178322" cy="4641342"/>
          </a:xfrm>
        </p:spPr>
        <p:txBody>
          <a:bodyPr/>
          <a:lstStyle/>
          <a:p>
            <a:pPr marL="0" indent="0">
              <a:buNone/>
            </a:pPr>
            <a:r>
              <a:rPr lang="da-DK" dirty="0">
                <a:solidFill>
                  <a:schemeClr val="tx1"/>
                </a:solidFill>
              </a:rPr>
              <a:t>Inden man skal på banen skal man varme hesten/ponyen op. Da rideskolens heste har nogle lange dage under stævnet, så skal opvarmningen ikke være særlig lang. </a:t>
            </a:r>
          </a:p>
          <a:p>
            <a:pPr marL="0" indent="0">
              <a:buNone/>
            </a:pPr>
            <a:endParaRPr lang="da-DK" dirty="0">
              <a:solidFill>
                <a:schemeClr val="tx1"/>
              </a:solidFill>
            </a:endParaRPr>
          </a:p>
          <a:p>
            <a:pPr marL="0" indent="0">
              <a:buNone/>
            </a:pPr>
            <a:r>
              <a:rPr lang="da-DK" dirty="0"/>
              <a:t>Hesten/ponyen skal skridtes varm i 10 min, og traves på 5-10 min. inden man skal på banen. </a:t>
            </a:r>
          </a:p>
          <a:p>
            <a:pPr marL="0" indent="0">
              <a:buNone/>
            </a:pPr>
            <a:r>
              <a:rPr lang="da-DK" dirty="0"/>
              <a:t>Så man skal ca. beregne 15 – 20 min. opvarmning sammenlagt. </a:t>
            </a:r>
          </a:p>
          <a:p>
            <a:pPr marL="0" indent="0">
              <a:buNone/>
            </a:pPr>
            <a:endParaRPr lang="da-DK" dirty="0"/>
          </a:p>
          <a:p>
            <a:pPr marL="0" indent="0">
              <a:buNone/>
            </a:pPr>
            <a:r>
              <a:rPr lang="da-DK" dirty="0"/>
              <a:t>Underviserne (Malene og Anja) vil altid hjælpe til, på opvarmningsbanen. (Opvarmningsbanen er enten i ridehallen eller på udendørsbanen – afhængig af om det stævnet forgår inde eller udendørs. </a:t>
            </a:r>
          </a:p>
        </p:txBody>
      </p:sp>
      <p:pic>
        <p:nvPicPr>
          <p:cNvPr id="4" name="Billede 3">
            <a:extLst>
              <a:ext uri="{FF2B5EF4-FFF2-40B4-BE49-F238E27FC236}">
                <a16:creationId xmlns:a16="http://schemas.microsoft.com/office/drawing/2014/main" id="{47081E36-7BFC-420F-AE53-E6DEB122DFD9}"/>
              </a:ext>
            </a:extLst>
          </p:cNvPr>
          <p:cNvPicPr>
            <a:picLocks noChangeAspect="1"/>
          </p:cNvPicPr>
          <p:nvPr/>
        </p:nvPicPr>
        <p:blipFill rotWithShape="1">
          <a:blip r:embed="rId2"/>
          <a:srcRect l="1" t="37083" r="520" b="36389"/>
          <a:stretch/>
        </p:blipFill>
        <p:spPr>
          <a:xfrm>
            <a:off x="1547812" y="4869945"/>
            <a:ext cx="9096375" cy="18192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88136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73" name="Rectangle 7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53A6049-DB38-43A7-B2C7-ADC01EF8850D}"/>
              </a:ext>
            </a:extLst>
          </p:cNvPr>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4800" spc="800" dirty="0" err="1"/>
              <a:t>Hvad</a:t>
            </a:r>
            <a:r>
              <a:rPr lang="en-US" sz="4800" spc="800" dirty="0"/>
              <a:t> </a:t>
            </a:r>
            <a:r>
              <a:rPr lang="en-US" sz="4800" spc="800" dirty="0" err="1"/>
              <a:t>sker</a:t>
            </a:r>
            <a:r>
              <a:rPr lang="en-US" sz="4800" spc="800" dirty="0"/>
              <a:t> der </a:t>
            </a:r>
            <a:r>
              <a:rPr lang="en-US" sz="4800" spc="800" dirty="0" err="1"/>
              <a:t>når</a:t>
            </a:r>
            <a:r>
              <a:rPr lang="en-US" sz="4800" spc="800" dirty="0"/>
              <a:t> man </a:t>
            </a:r>
            <a:r>
              <a:rPr lang="en-US" sz="4800" spc="800" dirty="0" err="1"/>
              <a:t>kommer</a:t>
            </a:r>
            <a:r>
              <a:rPr lang="en-US" sz="4800" spc="800" dirty="0"/>
              <a:t> </a:t>
            </a:r>
            <a:r>
              <a:rPr lang="en-US" sz="4800" spc="800" dirty="0" err="1"/>
              <a:t>på</a:t>
            </a:r>
            <a:r>
              <a:rPr lang="en-US" sz="4800" spc="800" dirty="0"/>
              <a:t> </a:t>
            </a:r>
            <a:r>
              <a:rPr lang="en-US" sz="4800" spc="800" dirty="0" err="1"/>
              <a:t>banen</a:t>
            </a:r>
            <a:r>
              <a:rPr lang="en-US" sz="4800" spc="800" dirty="0"/>
              <a:t> </a:t>
            </a:r>
            <a:r>
              <a:rPr lang="en-US" sz="4800" spc="800" dirty="0" err="1"/>
              <a:t>og</a:t>
            </a:r>
            <a:r>
              <a:rPr lang="en-US" sz="4800" spc="800" dirty="0"/>
              <a:t> </a:t>
            </a:r>
            <a:r>
              <a:rPr lang="en-US" sz="4800" spc="800" dirty="0" err="1"/>
              <a:t>skal</a:t>
            </a:r>
            <a:r>
              <a:rPr lang="en-US" sz="4800" spc="800" dirty="0"/>
              <a:t> ride sit program? </a:t>
            </a:r>
            <a:br>
              <a:rPr lang="en-US" sz="4800" spc="800" dirty="0"/>
            </a:br>
            <a:endParaRPr lang="en-US" sz="4800" spc="800" dirty="0"/>
          </a:p>
        </p:txBody>
      </p:sp>
      <p:pic>
        <p:nvPicPr>
          <p:cNvPr id="2052" name="Picture 4" descr="Billedet indeholder sandsynligvis: en eller flere personer, folk, der rider, hest og friluftsliv">
            <a:extLst>
              <a:ext uri="{FF2B5EF4-FFF2-40B4-BE49-F238E27FC236}">
                <a16:creationId xmlns:a16="http://schemas.microsoft.com/office/drawing/2014/main" id="{13B35B11-2D59-4E65-BE9B-091E865A47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878" b="6528"/>
          <a:stretch/>
        </p:blipFill>
        <p:spPr bwMode="auto">
          <a:xfrm>
            <a:off x="109536" y="514350"/>
            <a:ext cx="4892630" cy="6410325"/>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sp>
      <p:sp>
        <p:nvSpPr>
          <p:cNvPr id="79" name="Rectangle 78">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Tree>
    <p:extLst>
      <p:ext uri="{BB962C8B-B14F-4D97-AF65-F5344CB8AC3E}">
        <p14:creationId xmlns:p14="http://schemas.microsoft.com/office/powerpoint/2010/main" val="3481206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BC593F-B569-4856-81B5-3F37A19466E1}"/>
              </a:ext>
            </a:extLst>
          </p:cNvPr>
          <p:cNvSpPr>
            <a:spLocks noGrp="1"/>
          </p:cNvSpPr>
          <p:nvPr>
            <p:ph type="title"/>
          </p:nvPr>
        </p:nvSpPr>
        <p:spPr/>
        <p:txBody>
          <a:bodyPr/>
          <a:lstStyle/>
          <a:p>
            <a:r>
              <a:rPr lang="da-DK" dirty="0"/>
              <a:t>Startsignal </a:t>
            </a:r>
          </a:p>
        </p:txBody>
      </p:sp>
      <p:sp>
        <p:nvSpPr>
          <p:cNvPr id="3" name="Pladsholder til indhold 2">
            <a:extLst>
              <a:ext uri="{FF2B5EF4-FFF2-40B4-BE49-F238E27FC236}">
                <a16:creationId xmlns:a16="http://schemas.microsoft.com/office/drawing/2014/main" id="{5564F40D-7DBE-4546-8E6C-C28F8D5C13FF}"/>
              </a:ext>
            </a:extLst>
          </p:cNvPr>
          <p:cNvSpPr>
            <a:spLocks noGrp="1"/>
          </p:cNvSpPr>
          <p:nvPr>
            <p:ph idx="1"/>
          </p:nvPr>
        </p:nvSpPr>
        <p:spPr>
          <a:xfrm>
            <a:off x="1251678" y="1476375"/>
            <a:ext cx="10178322" cy="4999240"/>
          </a:xfrm>
        </p:spPr>
        <p:txBody>
          <a:bodyPr/>
          <a:lstStyle/>
          <a:p>
            <a:pPr marL="0" indent="0">
              <a:buNone/>
            </a:pPr>
            <a:r>
              <a:rPr lang="da-DK" dirty="0">
                <a:solidFill>
                  <a:schemeClr val="tx1"/>
                </a:solidFill>
              </a:rPr>
              <a:t>Når det er ens tur til at komme på banen, og ride sit program, så bliver man kaldt på banen. Det kan enten være over højtaler eller en opråber, som står på opvarmningsbanen. </a:t>
            </a:r>
          </a:p>
          <a:p>
            <a:pPr marL="0" indent="0">
              <a:buNone/>
            </a:pPr>
            <a:endParaRPr lang="da-DK" dirty="0">
              <a:solidFill>
                <a:schemeClr val="tx1"/>
              </a:solidFill>
            </a:endParaRPr>
          </a:p>
          <a:p>
            <a:r>
              <a:rPr lang="da-DK" dirty="0"/>
              <a:t>Når man så kommer på banen, rider man rundt indtil at man får et startsignal af dommeren. Det er en rigtig god ide at ride op forbi dommertårnet, så hesten/ponyen lige får lov til at se banen, inden man går i gang. Man må også gerne lave volter, ride skråt igennem mm.</a:t>
            </a:r>
          </a:p>
          <a:p>
            <a:pPr marL="0" indent="0">
              <a:buNone/>
            </a:pPr>
            <a:endParaRPr lang="da-DK" dirty="0"/>
          </a:p>
          <a:p>
            <a:r>
              <a:rPr lang="da-DK" dirty="0"/>
              <a:t>Når startsignalet lyder (Det kan være en fløjte, eller en anden høj lyd, så man ikke er i tvivl om hvornår man skal starte) så har man 45 sek. Til at starte sit program. </a:t>
            </a:r>
            <a:r>
              <a:rPr lang="da-DK" dirty="0">
                <a:sym typeface="Wingdings" panose="05000000000000000000" pitchFamily="2" charset="2"/>
              </a:rPr>
              <a:t> Hvis man har opråber på, så siger opråberen til, når man skal starte. </a:t>
            </a:r>
            <a:endParaRPr lang="da-DK" dirty="0"/>
          </a:p>
        </p:txBody>
      </p:sp>
    </p:spTree>
    <p:extLst>
      <p:ext uri="{BB962C8B-B14F-4D97-AF65-F5344CB8AC3E}">
        <p14:creationId xmlns:p14="http://schemas.microsoft.com/office/powerpoint/2010/main" val="534846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73" name="Rectangle 72">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D0E6FD24-FC15-4419-B4F8-87A6F572CC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FE9BF98-91A2-4E4A-99FC-87393A716F7D}"/>
              </a:ext>
            </a:extLst>
          </p:cNvPr>
          <p:cNvSpPr>
            <a:spLocks noGrp="1"/>
          </p:cNvSpPr>
          <p:nvPr>
            <p:ph type="title"/>
          </p:nvPr>
        </p:nvSpPr>
        <p:spPr>
          <a:xfrm>
            <a:off x="5799184" y="1098388"/>
            <a:ext cx="6035040" cy="4394988"/>
          </a:xfrm>
        </p:spPr>
        <p:txBody>
          <a:bodyPr vert="horz" lIns="91440" tIns="45720" rIns="91440" bIns="45720" rtlCol="0" anchor="ctr">
            <a:normAutofit/>
          </a:bodyPr>
          <a:lstStyle/>
          <a:p>
            <a:pPr algn="ctr"/>
            <a:r>
              <a:rPr lang="en-US" sz="5500" spc="800" dirty="0" err="1"/>
              <a:t>Hvad</a:t>
            </a:r>
            <a:r>
              <a:rPr lang="en-US" sz="5500" spc="800" dirty="0"/>
              <a:t> </a:t>
            </a:r>
            <a:r>
              <a:rPr lang="en-US" sz="5500" spc="800" dirty="0" err="1"/>
              <a:t>sker</a:t>
            </a:r>
            <a:r>
              <a:rPr lang="en-US" sz="5500" spc="800" dirty="0"/>
              <a:t> der, </a:t>
            </a:r>
            <a:r>
              <a:rPr lang="en-US" sz="5500" spc="800" dirty="0" err="1"/>
              <a:t>når</a:t>
            </a:r>
            <a:r>
              <a:rPr lang="en-US" sz="5500" spc="800" dirty="0"/>
              <a:t> man har </a:t>
            </a:r>
            <a:r>
              <a:rPr lang="en-US" sz="5500" spc="800" dirty="0" err="1"/>
              <a:t>redet</a:t>
            </a:r>
            <a:r>
              <a:rPr lang="en-US" sz="5500" spc="800" dirty="0"/>
              <a:t> sit program? </a:t>
            </a:r>
            <a:br>
              <a:rPr lang="en-US" sz="5500" spc="800" dirty="0"/>
            </a:br>
            <a:endParaRPr lang="en-US" sz="5500" spc="800" dirty="0"/>
          </a:p>
        </p:txBody>
      </p:sp>
      <p:pic>
        <p:nvPicPr>
          <p:cNvPr id="3074" name="Picture 2" descr="Kontroversiel regelændring: Slut med at være høj i hatten i ...">
            <a:extLst>
              <a:ext uri="{FF2B5EF4-FFF2-40B4-BE49-F238E27FC236}">
                <a16:creationId xmlns:a16="http://schemas.microsoft.com/office/drawing/2014/main" id="{70607E24-0850-456C-A982-687F23EEA6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876" r="18935"/>
          <a:stretch/>
        </p:blipFill>
        <p:spPr bwMode="auto">
          <a:xfrm>
            <a:off x="-2" y="839897"/>
            <a:ext cx="4994031" cy="4911969"/>
          </a:xfrm>
          <a:prstGeom prst="rect">
            <a:avLst/>
          </a:prstGeom>
          <a:noFill/>
          <a:extLst>
            <a:ext uri="{909E8E84-426E-40DD-AFC4-6F175D3DCCD1}">
              <a14:hiddenFill xmlns:a14="http://schemas.microsoft.com/office/drawing/2010/main">
                <a:solidFill>
                  <a:srgbClr val="FFFFFF"/>
                </a:solidFill>
              </a14:hiddenFill>
            </a:ext>
          </a:extLst>
        </p:spPr>
      </p:pic>
      <p:sp>
        <p:nvSpPr>
          <p:cNvPr id="77" name="Freeform 14">
            <a:extLst>
              <a:ext uri="{FF2B5EF4-FFF2-40B4-BE49-F238E27FC236}">
                <a16:creationId xmlns:a16="http://schemas.microsoft.com/office/drawing/2014/main" id="{F90D41EE-859E-4D0B-8464-D44C2B4D6E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0"/>
            <a:ext cx="5362575" cy="6858000"/>
          </a:xfrm>
          <a:custGeom>
            <a:avLst/>
            <a:gdLst>
              <a:gd name="connsiteX0" fmla="*/ 0 w 5362575"/>
              <a:gd name="connsiteY0" fmla="*/ 0 h 6858000"/>
              <a:gd name="connsiteX1" fmla="*/ 5362575 w 5362575"/>
              <a:gd name="connsiteY1" fmla="*/ 0 h 6858000"/>
              <a:gd name="connsiteX2" fmla="*/ 5362575 w 5362575"/>
              <a:gd name="connsiteY2" fmla="*/ 6858000 h 6858000"/>
              <a:gd name="connsiteX3" fmla="*/ 0 w 5362575"/>
              <a:gd name="connsiteY3" fmla="*/ 6858000 h 6858000"/>
              <a:gd name="connsiteX4" fmla="*/ 0 w 5362575"/>
              <a:gd name="connsiteY4" fmla="*/ 0 h 6858000"/>
              <a:gd name="connsiteX5" fmla="*/ 2681287 w 5362575"/>
              <a:gd name="connsiteY5" fmla="*/ 857250 h 6858000"/>
              <a:gd name="connsiteX6" fmla="*/ 2636249 w 5362575"/>
              <a:gd name="connsiteY6" fmla="*/ 861472 h 6858000"/>
              <a:gd name="connsiteX7" fmla="*/ 2592618 w 5362575"/>
              <a:gd name="connsiteY7" fmla="*/ 872732 h 6858000"/>
              <a:gd name="connsiteX8" fmla="*/ 2550395 w 5362575"/>
              <a:gd name="connsiteY8" fmla="*/ 889621 h 6858000"/>
              <a:gd name="connsiteX9" fmla="*/ 2506764 w 5362575"/>
              <a:gd name="connsiteY9" fmla="*/ 910733 h 6858000"/>
              <a:gd name="connsiteX10" fmla="*/ 2465948 w 5362575"/>
              <a:gd name="connsiteY10" fmla="*/ 934660 h 6858000"/>
              <a:gd name="connsiteX11" fmla="*/ 2423725 w 5362575"/>
              <a:gd name="connsiteY11" fmla="*/ 959994 h 6858000"/>
              <a:gd name="connsiteX12" fmla="*/ 2381501 w 5362575"/>
              <a:gd name="connsiteY12" fmla="*/ 982513 h 6858000"/>
              <a:gd name="connsiteX13" fmla="*/ 2339278 w 5362575"/>
              <a:gd name="connsiteY13" fmla="*/ 1005032 h 6858000"/>
              <a:gd name="connsiteX14" fmla="*/ 2297055 w 5362575"/>
              <a:gd name="connsiteY14" fmla="*/ 1021921 h 6858000"/>
              <a:gd name="connsiteX15" fmla="*/ 2253424 w 5362575"/>
              <a:gd name="connsiteY15" fmla="*/ 1033181 h 6858000"/>
              <a:gd name="connsiteX16" fmla="*/ 2209793 w 5362575"/>
              <a:gd name="connsiteY16" fmla="*/ 1038811 h 6858000"/>
              <a:gd name="connsiteX17" fmla="*/ 2163347 w 5362575"/>
              <a:gd name="connsiteY17" fmla="*/ 1038811 h 6858000"/>
              <a:gd name="connsiteX18" fmla="*/ 2115494 w 5362575"/>
              <a:gd name="connsiteY18" fmla="*/ 1035996 h 6858000"/>
              <a:gd name="connsiteX19" fmla="*/ 2067641 w 5362575"/>
              <a:gd name="connsiteY19" fmla="*/ 1030366 h 6858000"/>
              <a:gd name="connsiteX20" fmla="*/ 2019788 w 5362575"/>
              <a:gd name="connsiteY20" fmla="*/ 1023329 h 6858000"/>
              <a:gd name="connsiteX21" fmla="*/ 1971934 w 5362575"/>
              <a:gd name="connsiteY21" fmla="*/ 1017699 h 6858000"/>
              <a:gd name="connsiteX22" fmla="*/ 1924081 w 5362575"/>
              <a:gd name="connsiteY22" fmla="*/ 1013477 h 6858000"/>
              <a:gd name="connsiteX23" fmla="*/ 1879043 w 5362575"/>
              <a:gd name="connsiteY23" fmla="*/ 1014884 h 6858000"/>
              <a:gd name="connsiteX24" fmla="*/ 1835412 w 5362575"/>
              <a:gd name="connsiteY24" fmla="*/ 1020514 h 6858000"/>
              <a:gd name="connsiteX25" fmla="*/ 1793189 w 5362575"/>
              <a:gd name="connsiteY25" fmla="*/ 1033181 h 6858000"/>
              <a:gd name="connsiteX26" fmla="*/ 1758003 w 5362575"/>
              <a:gd name="connsiteY26" fmla="*/ 1051478 h 6858000"/>
              <a:gd name="connsiteX27" fmla="*/ 1724224 w 5362575"/>
              <a:gd name="connsiteY27" fmla="*/ 1075404 h 6858000"/>
              <a:gd name="connsiteX28" fmla="*/ 1694668 w 5362575"/>
              <a:gd name="connsiteY28" fmla="*/ 1103553 h 6858000"/>
              <a:gd name="connsiteX29" fmla="*/ 1665111 w 5362575"/>
              <a:gd name="connsiteY29" fmla="*/ 1135924 h 6858000"/>
              <a:gd name="connsiteX30" fmla="*/ 1638370 w 5362575"/>
              <a:gd name="connsiteY30" fmla="*/ 1169703 h 6858000"/>
              <a:gd name="connsiteX31" fmla="*/ 1611628 w 5362575"/>
              <a:gd name="connsiteY31" fmla="*/ 1204889 h 6858000"/>
              <a:gd name="connsiteX32" fmla="*/ 1584887 w 5362575"/>
              <a:gd name="connsiteY32" fmla="*/ 1240075 h 6858000"/>
              <a:gd name="connsiteX33" fmla="*/ 1558145 w 5362575"/>
              <a:gd name="connsiteY33" fmla="*/ 1273854 h 6858000"/>
              <a:gd name="connsiteX34" fmla="*/ 1529996 w 5362575"/>
              <a:gd name="connsiteY34" fmla="*/ 1306225 h 6858000"/>
              <a:gd name="connsiteX35" fmla="*/ 1497625 w 5362575"/>
              <a:gd name="connsiteY35" fmla="*/ 1334374 h 6858000"/>
              <a:gd name="connsiteX36" fmla="*/ 1466661 w 5362575"/>
              <a:gd name="connsiteY36" fmla="*/ 1359708 h 6858000"/>
              <a:gd name="connsiteX37" fmla="*/ 1431475 w 5362575"/>
              <a:gd name="connsiteY37" fmla="*/ 1379412 h 6858000"/>
              <a:gd name="connsiteX38" fmla="*/ 1393474 w 5362575"/>
              <a:gd name="connsiteY38" fmla="*/ 1396302 h 6858000"/>
              <a:gd name="connsiteX39" fmla="*/ 1352658 w 5362575"/>
              <a:gd name="connsiteY39" fmla="*/ 1410376 h 6858000"/>
              <a:gd name="connsiteX40" fmla="*/ 1310435 w 5362575"/>
              <a:gd name="connsiteY40" fmla="*/ 1423043 h 6858000"/>
              <a:gd name="connsiteX41" fmla="*/ 1268212 w 5362575"/>
              <a:gd name="connsiteY41" fmla="*/ 1434303 h 6858000"/>
              <a:gd name="connsiteX42" fmla="*/ 1224581 w 5362575"/>
              <a:gd name="connsiteY42" fmla="*/ 1445562 h 6858000"/>
              <a:gd name="connsiteX43" fmla="*/ 1183765 w 5362575"/>
              <a:gd name="connsiteY43" fmla="*/ 1458229 h 6858000"/>
              <a:gd name="connsiteX44" fmla="*/ 1142949 w 5362575"/>
              <a:gd name="connsiteY44" fmla="*/ 1472304 h 6858000"/>
              <a:gd name="connsiteX45" fmla="*/ 1104948 w 5362575"/>
              <a:gd name="connsiteY45" fmla="*/ 1489193 h 6858000"/>
              <a:gd name="connsiteX46" fmla="*/ 1071169 w 5362575"/>
              <a:gd name="connsiteY46" fmla="*/ 1510305 h 6858000"/>
              <a:gd name="connsiteX47" fmla="*/ 1040205 w 5362575"/>
              <a:gd name="connsiteY47" fmla="*/ 1535639 h 6858000"/>
              <a:gd name="connsiteX48" fmla="*/ 1014871 w 5362575"/>
              <a:gd name="connsiteY48" fmla="*/ 1566603 h 6858000"/>
              <a:gd name="connsiteX49" fmla="*/ 993760 w 5362575"/>
              <a:gd name="connsiteY49" fmla="*/ 1600381 h 6858000"/>
              <a:gd name="connsiteX50" fmla="*/ 976870 w 5362575"/>
              <a:gd name="connsiteY50" fmla="*/ 1638382 h 6858000"/>
              <a:gd name="connsiteX51" fmla="*/ 962796 w 5362575"/>
              <a:gd name="connsiteY51" fmla="*/ 1679198 h 6858000"/>
              <a:gd name="connsiteX52" fmla="*/ 950129 w 5362575"/>
              <a:gd name="connsiteY52" fmla="*/ 1720014 h 6858000"/>
              <a:gd name="connsiteX53" fmla="*/ 938869 w 5362575"/>
              <a:gd name="connsiteY53" fmla="*/ 1763645 h 6858000"/>
              <a:gd name="connsiteX54" fmla="*/ 927610 w 5362575"/>
              <a:gd name="connsiteY54" fmla="*/ 1805868 h 6858000"/>
              <a:gd name="connsiteX55" fmla="*/ 914943 w 5362575"/>
              <a:gd name="connsiteY55" fmla="*/ 1848092 h 6858000"/>
              <a:gd name="connsiteX56" fmla="*/ 900868 w 5362575"/>
              <a:gd name="connsiteY56" fmla="*/ 1888908 h 6858000"/>
              <a:gd name="connsiteX57" fmla="*/ 883979 w 5362575"/>
              <a:gd name="connsiteY57" fmla="*/ 1926909 h 6858000"/>
              <a:gd name="connsiteX58" fmla="*/ 864275 w 5362575"/>
              <a:gd name="connsiteY58" fmla="*/ 1962095 h 6858000"/>
              <a:gd name="connsiteX59" fmla="*/ 838941 w 5362575"/>
              <a:gd name="connsiteY59" fmla="*/ 1993059 h 6858000"/>
              <a:gd name="connsiteX60" fmla="*/ 810792 w 5362575"/>
              <a:gd name="connsiteY60" fmla="*/ 2025430 h 6858000"/>
              <a:gd name="connsiteX61" fmla="*/ 778420 w 5362575"/>
              <a:gd name="connsiteY61" fmla="*/ 2053579 h 6858000"/>
              <a:gd name="connsiteX62" fmla="*/ 743234 w 5362575"/>
              <a:gd name="connsiteY62" fmla="*/ 2080320 h 6858000"/>
              <a:gd name="connsiteX63" fmla="*/ 708048 w 5362575"/>
              <a:gd name="connsiteY63" fmla="*/ 2107062 h 6858000"/>
              <a:gd name="connsiteX64" fmla="*/ 672862 w 5362575"/>
              <a:gd name="connsiteY64" fmla="*/ 2133803 h 6858000"/>
              <a:gd name="connsiteX65" fmla="*/ 639083 w 5362575"/>
              <a:gd name="connsiteY65" fmla="*/ 2160545 h 6858000"/>
              <a:gd name="connsiteX66" fmla="*/ 606712 w 5362575"/>
              <a:gd name="connsiteY66" fmla="*/ 2190101 h 6858000"/>
              <a:gd name="connsiteX67" fmla="*/ 578563 w 5362575"/>
              <a:gd name="connsiteY67" fmla="*/ 2219658 h 6858000"/>
              <a:gd name="connsiteX68" fmla="*/ 554637 w 5362575"/>
              <a:gd name="connsiteY68" fmla="*/ 2253436 h 6858000"/>
              <a:gd name="connsiteX69" fmla="*/ 536340 w 5362575"/>
              <a:gd name="connsiteY69" fmla="*/ 2288622 h 6858000"/>
              <a:gd name="connsiteX70" fmla="*/ 523673 w 5362575"/>
              <a:gd name="connsiteY70" fmla="*/ 2330846 h 6858000"/>
              <a:gd name="connsiteX71" fmla="*/ 518043 w 5362575"/>
              <a:gd name="connsiteY71" fmla="*/ 2374477 h 6858000"/>
              <a:gd name="connsiteX72" fmla="*/ 516635 w 5362575"/>
              <a:gd name="connsiteY72" fmla="*/ 2419515 h 6858000"/>
              <a:gd name="connsiteX73" fmla="*/ 520858 w 5362575"/>
              <a:gd name="connsiteY73" fmla="*/ 2467368 h 6858000"/>
              <a:gd name="connsiteX74" fmla="*/ 526488 w 5362575"/>
              <a:gd name="connsiteY74" fmla="*/ 2515221 h 6858000"/>
              <a:gd name="connsiteX75" fmla="*/ 533525 w 5362575"/>
              <a:gd name="connsiteY75" fmla="*/ 2563074 h 6858000"/>
              <a:gd name="connsiteX76" fmla="*/ 539155 w 5362575"/>
              <a:gd name="connsiteY76" fmla="*/ 2610927 h 6858000"/>
              <a:gd name="connsiteX77" fmla="*/ 541970 w 5362575"/>
              <a:gd name="connsiteY77" fmla="*/ 2658781 h 6858000"/>
              <a:gd name="connsiteX78" fmla="*/ 541970 w 5362575"/>
              <a:gd name="connsiteY78" fmla="*/ 2705226 h 6858000"/>
              <a:gd name="connsiteX79" fmla="*/ 536340 w 5362575"/>
              <a:gd name="connsiteY79" fmla="*/ 2748857 h 6858000"/>
              <a:gd name="connsiteX80" fmla="*/ 525080 w 5362575"/>
              <a:gd name="connsiteY80" fmla="*/ 2792488 h 6858000"/>
              <a:gd name="connsiteX81" fmla="*/ 508191 w 5362575"/>
              <a:gd name="connsiteY81" fmla="*/ 2833304 h 6858000"/>
              <a:gd name="connsiteX82" fmla="*/ 487079 w 5362575"/>
              <a:gd name="connsiteY82" fmla="*/ 2875527 h 6858000"/>
              <a:gd name="connsiteX83" fmla="*/ 463153 w 5362575"/>
              <a:gd name="connsiteY83" fmla="*/ 2917751 h 6858000"/>
              <a:gd name="connsiteX84" fmla="*/ 437819 w 5362575"/>
              <a:gd name="connsiteY84" fmla="*/ 2959974 h 6858000"/>
              <a:gd name="connsiteX85" fmla="*/ 413892 w 5362575"/>
              <a:gd name="connsiteY85" fmla="*/ 3000790 h 6858000"/>
              <a:gd name="connsiteX86" fmla="*/ 392780 w 5362575"/>
              <a:gd name="connsiteY86" fmla="*/ 3044421 h 6858000"/>
              <a:gd name="connsiteX87" fmla="*/ 375891 w 5362575"/>
              <a:gd name="connsiteY87" fmla="*/ 3086644 h 6858000"/>
              <a:gd name="connsiteX88" fmla="*/ 364631 w 5362575"/>
              <a:gd name="connsiteY88" fmla="*/ 3130275 h 6858000"/>
              <a:gd name="connsiteX89" fmla="*/ 360409 w 5362575"/>
              <a:gd name="connsiteY89" fmla="*/ 3175313 h 6858000"/>
              <a:gd name="connsiteX90" fmla="*/ 364631 w 5362575"/>
              <a:gd name="connsiteY90" fmla="*/ 3220351 h 6858000"/>
              <a:gd name="connsiteX91" fmla="*/ 375891 w 5362575"/>
              <a:gd name="connsiteY91" fmla="*/ 3263982 h 6858000"/>
              <a:gd name="connsiteX92" fmla="*/ 392780 w 5362575"/>
              <a:gd name="connsiteY92" fmla="*/ 3306206 h 6858000"/>
              <a:gd name="connsiteX93" fmla="*/ 413892 w 5362575"/>
              <a:gd name="connsiteY93" fmla="*/ 3349836 h 6858000"/>
              <a:gd name="connsiteX94" fmla="*/ 437819 w 5362575"/>
              <a:gd name="connsiteY94" fmla="*/ 3390652 h 6858000"/>
              <a:gd name="connsiteX95" fmla="*/ 463153 w 5362575"/>
              <a:gd name="connsiteY95" fmla="*/ 3432876 h 6858000"/>
              <a:gd name="connsiteX96" fmla="*/ 487079 w 5362575"/>
              <a:gd name="connsiteY96" fmla="*/ 3475099 h 6858000"/>
              <a:gd name="connsiteX97" fmla="*/ 508191 w 5362575"/>
              <a:gd name="connsiteY97" fmla="*/ 3517322 h 6858000"/>
              <a:gd name="connsiteX98" fmla="*/ 525080 w 5362575"/>
              <a:gd name="connsiteY98" fmla="*/ 3558138 h 6858000"/>
              <a:gd name="connsiteX99" fmla="*/ 536340 w 5362575"/>
              <a:gd name="connsiteY99" fmla="*/ 3601769 h 6858000"/>
              <a:gd name="connsiteX100" fmla="*/ 541970 w 5362575"/>
              <a:gd name="connsiteY100" fmla="*/ 3645400 h 6858000"/>
              <a:gd name="connsiteX101" fmla="*/ 541970 w 5362575"/>
              <a:gd name="connsiteY101" fmla="*/ 3691846 h 6858000"/>
              <a:gd name="connsiteX102" fmla="*/ 539155 w 5362575"/>
              <a:gd name="connsiteY102" fmla="*/ 3739699 h 6858000"/>
              <a:gd name="connsiteX103" fmla="*/ 533525 w 5362575"/>
              <a:gd name="connsiteY103" fmla="*/ 3787552 h 6858000"/>
              <a:gd name="connsiteX104" fmla="*/ 526488 w 5362575"/>
              <a:gd name="connsiteY104" fmla="*/ 3835405 h 6858000"/>
              <a:gd name="connsiteX105" fmla="*/ 520858 w 5362575"/>
              <a:gd name="connsiteY105" fmla="*/ 3883258 h 6858000"/>
              <a:gd name="connsiteX106" fmla="*/ 516635 w 5362575"/>
              <a:gd name="connsiteY106" fmla="*/ 3931111 h 6858000"/>
              <a:gd name="connsiteX107" fmla="*/ 518043 w 5362575"/>
              <a:gd name="connsiteY107" fmla="*/ 3976150 h 6858000"/>
              <a:gd name="connsiteX108" fmla="*/ 523673 w 5362575"/>
              <a:gd name="connsiteY108" fmla="*/ 4019781 h 6858000"/>
              <a:gd name="connsiteX109" fmla="*/ 536340 w 5362575"/>
              <a:gd name="connsiteY109" fmla="*/ 4062004 h 6858000"/>
              <a:gd name="connsiteX110" fmla="*/ 554637 w 5362575"/>
              <a:gd name="connsiteY110" fmla="*/ 4097190 h 6858000"/>
              <a:gd name="connsiteX111" fmla="*/ 578563 w 5362575"/>
              <a:gd name="connsiteY111" fmla="*/ 4130969 h 6858000"/>
              <a:gd name="connsiteX112" fmla="*/ 606712 w 5362575"/>
              <a:gd name="connsiteY112" fmla="*/ 4160525 h 6858000"/>
              <a:gd name="connsiteX113" fmla="*/ 639083 w 5362575"/>
              <a:gd name="connsiteY113" fmla="*/ 4190081 h 6858000"/>
              <a:gd name="connsiteX114" fmla="*/ 672862 w 5362575"/>
              <a:gd name="connsiteY114" fmla="*/ 4216823 h 6858000"/>
              <a:gd name="connsiteX115" fmla="*/ 708048 w 5362575"/>
              <a:gd name="connsiteY115" fmla="*/ 4243564 h 6858000"/>
              <a:gd name="connsiteX116" fmla="*/ 743234 w 5362575"/>
              <a:gd name="connsiteY116" fmla="*/ 4270306 h 6858000"/>
              <a:gd name="connsiteX117" fmla="*/ 778420 w 5362575"/>
              <a:gd name="connsiteY117" fmla="*/ 4297047 h 6858000"/>
              <a:gd name="connsiteX118" fmla="*/ 810792 w 5362575"/>
              <a:gd name="connsiteY118" fmla="*/ 4325196 h 6858000"/>
              <a:gd name="connsiteX119" fmla="*/ 838941 w 5362575"/>
              <a:gd name="connsiteY119" fmla="*/ 4357567 h 6858000"/>
              <a:gd name="connsiteX120" fmla="*/ 864275 w 5362575"/>
              <a:gd name="connsiteY120" fmla="*/ 4388531 h 6858000"/>
              <a:gd name="connsiteX121" fmla="*/ 883979 w 5362575"/>
              <a:gd name="connsiteY121" fmla="*/ 4423717 h 6858000"/>
              <a:gd name="connsiteX122" fmla="*/ 900868 w 5362575"/>
              <a:gd name="connsiteY122" fmla="*/ 4461718 h 6858000"/>
              <a:gd name="connsiteX123" fmla="*/ 914943 w 5362575"/>
              <a:gd name="connsiteY123" fmla="*/ 4502534 h 6858000"/>
              <a:gd name="connsiteX124" fmla="*/ 927610 w 5362575"/>
              <a:gd name="connsiteY124" fmla="*/ 4544758 h 6858000"/>
              <a:gd name="connsiteX125" fmla="*/ 938869 w 5362575"/>
              <a:gd name="connsiteY125" fmla="*/ 4586981 h 6858000"/>
              <a:gd name="connsiteX126" fmla="*/ 950129 w 5362575"/>
              <a:gd name="connsiteY126" fmla="*/ 4630612 h 6858000"/>
              <a:gd name="connsiteX127" fmla="*/ 962796 w 5362575"/>
              <a:gd name="connsiteY127" fmla="*/ 4671428 h 6858000"/>
              <a:gd name="connsiteX128" fmla="*/ 976870 w 5362575"/>
              <a:gd name="connsiteY128" fmla="*/ 4712244 h 6858000"/>
              <a:gd name="connsiteX129" fmla="*/ 993760 w 5362575"/>
              <a:gd name="connsiteY129" fmla="*/ 4750245 h 6858000"/>
              <a:gd name="connsiteX130" fmla="*/ 1014871 w 5362575"/>
              <a:gd name="connsiteY130" fmla="*/ 4784024 h 6858000"/>
              <a:gd name="connsiteX131" fmla="*/ 1040205 w 5362575"/>
              <a:gd name="connsiteY131" fmla="*/ 4814987 h 6858000"/>
              <a:gd name="connsiteX132" fmla="*/ 1071169 w 5362575"/>
              <a:gd name="connsiteY132" fmla="*/ 4840321 h 6858000"/>
              <a:gd name="connsiteX133" fmla="*/ 1104948 w 5362575"/>
              <a:gd name="connsiteY133" fmla="*/ 4861433 h 6858000"/>
              <a:gd name="connsiteX134" fmla="*/ 1142949 w 5362575"/>
              <a:gd name="connsiteY134" fmla="*/ 4878322 h 6858000"/>
              <a:gd name="connsiteX135" fmla="*/ 1183765 w 5362575"/>
              <a:gd name="connsiteY135" fmla="*/ 4892397 h 6858000"/>
              <a:gd name="connsiteX136" fmla="*/ 1224581 w 5362575"/>
              <a:gd name="connsiteY136" fmla="*/ 4905064 h 6858000"/>
              <a:gd name="connsiteX137" fmla="*/ 1268212 w 5362575"/>
              <a:gd name="connsiteY137" fmla="*/ 4916323 h 6858000"/>
              <a:gd name="connsiteX138" fmla="*/ 1310435 w 5362575"/>
              <a:gd name="connsiteY138" fmla="*/ 4927583 h 6858000"/>
              <a:gd name="connsiteX139" fmla="*/ 1352658 w 5362575"/>
              <a:gd name="connsiteY139" fmla="*/ 4940250 h 6858000"/>
              <a:gd name="connsiteX140" fmla="*/ 1393474 w 5362575"/>
              <a:gd name="connsiteY140" fmla="*/ 4954324 h 6858000"/>
              <a:gd name="connsiteX141" fmla="*/ 1431475 w 5362575"/>
              <a:gd name="connsiteY141" fmla="*/ 4971214 h 6858000"/>
              <a:gd name="connsiteX142" fmla="*/ 1466661 w 5362575"/>
              <a:gd name="connsiteY142" fmla="*/ 4990918 h 6858000"/>
              <a:gd name="connsiteX143" fmla="*/ 1497625 w 5362575"/>
              <a:gd name="connsiteY143" fmla="*/ 5016252 h 6858000"/>
              <a:gd name="connsiteX144" fmla="*/ 1529996 w 5362575"/>
              <a:gd name="connsiteY144" fmla="*/ 5044401 h 6858000"/>
              <a:gd name="connsiteX145" fmla="*/ 1558145 w 5362575"/>
              <a:gd name="connsiteY145" fmla="*/ 5076772 h 6858000"/>
              <a:gd name="connsiteX146" fmla="*/ 1584887 w 5362575"/>
              <a:gd name="connsiteY146" fmla="*/ 5110551 h 6858000"/>
              <a:gd name="connsiteX147" fmla="*/ 1611628 w 5362575"/>
              <a:gd name="connsiteY147" fmla="*/ 5145737 h 6858000"/>
              <a:gd name="connsiteX148" fmla="*/ 1638370 w 5362575"/>
              <a:gd name="connsiteY148" fmla="*/ 5180923 h 6858000"/>
              <a:gd name="connsiteX149" fmla="*/ 1665111 w 5362575"/>
              <a:gd name="connsiteY149" fmla="*/ 5214702 h 6858000"/>
              <a:gd name="connsiteX150" fmla="*/ 1694668 w 5362575"/>
              <a:gd name="connsiteY150" fmla="*/ 5247073 h 6858000"/>
              <a:gd name="connsiteX151" fmla="*/ 1724224 w 5362575"/>
              <a:gd name="connsiteY151" fmla="*/ 5275222 h 6858000"/>
              <a:gd name="connsiteX152" fmla="*/ 1758003 w 5362575"/>
              <a:gd name="connsiteY152" fmla="*/ 5299149 h 6858000"/>
              <a:gd name="connsiteX153" fmla="*/ 1793189 w 5362575"/>
              <a:gd name="connsiteY153" fmla="*/ 5317446 h 6858000"/>
              <a:gd name="connsiteX154" fmla="*/ 1835412 w 5362575"/>
              <a:gd name="connsiteY154" fmla="*/ 5330113 h 6858000"/>
              <a:gd name="connsiteX155" fmla="*/ 1879043 w 5362575"/>
              <a:gd name="connsiteY155" fmla="*/ 5335742 h 6858000"/>
              <a:gd name="connsiteX156" fmla="*/ 1924081 w 5362575"/>
              <a:gd name="connsiteY156" fmla="*/ 5337150 h 6858000"/>
              <a:gd name="connsiteX157" fmla="*/ 1971934 w 5362575"/>
              <a:gd name="connsiteY157" fmla="*/ 5332927 h 6858000"/>
              <a:gd name="connsiteX158" fmla="*/ 2019788 w 5362575"/>
              <a:gd name="connsiteY158" fmla="*/ 5327298 h 6858000"/>
              <a:gd name="connsiteX159" fmla="*/ 2067641 w 5362575"/>
              <a:gd name="connsiteY159" fmla="*/ 5320260 h 6858000"/>
              <a:gd name="connsiteX160" fmla="*/ 2115494 w 5362575"/>
              <a:gd name="connsiteY160" fmla="*/ 5314631 h 6858000"/>
              <a:gd name="connsiteX161" fmla="*/ 2163347 w 5362575"/>
              <a:gd name="connsiteY161" fmla="*/ 5311816 h 6858000"/>
              <a:gd name="connsiteX162" fmla="*/ 2209793 w 5362575"/>
              <a:gd name="connsiteY162" fmla="*/ 5311816 h 6858000"/>
              <a:gd name="connsiteX163" fmla="*/ 2253424 w 5362575"/>
              <a:gd name="connsiteY163" fmla="*/ 5317446 h 6858000"/>
              <a:gd name="connsiteX164" fmla="*/ 2297055 w 5362575"/>
              <a:gd name="connsiteY164" fmla="*/ 5328705 h 6858000"/>
              <a:gd name="connsiteX165" fmla="*/ 2339278 w 5362575"/>
              <a:gd name="connsiteY165" fmla="*/ 5345594 h 6858000"/>
              <a:gd name="connsiteX166" fmla="*/ 2381501 w 5362575"/>
              <a:gd name="connsiteY166" fmla="*/ 5368114 h 6858000"/>
              <a:gd name="connsiteX167" fmla="*/ 2423725 w 5362575"/>
              <a:gd name="connsiteY167" fmla="*/ 5390633 h 6858000"/>
              <a:gd name="connsiteX168" fmla="*/ 2465948 w 5362575"/>
              <a:gd name="connsiteY168" fmla="*/ 5415967 h 6858000"/>
              <a:gd name="connsiteX169" fmla="*/ 2506764 w 5362575"/>
              <a:gd name="connsiteY169" fmla="*/ 5439893 h 6858000"/>
              <a:gd name="connsiteX170" fmla="*/ 2550395 w 5362575"/>
              <a:gd name="connsiteY170" fmla="*/ 5461005 h 6858000"/>
              <a:gd name="connsiteX171" fmla="*/ 2592618 w 5362575"/>
              <a:gd name="connsiteY171" fmla="*/ 5477894 h 6858000"/>
              <a:gd name="connsiteX172" fmla="*/ 2636249 w 5362575"/>
              <a:gd name="connsiteY172" fmla="*/ 5489154 h 6858000"/>
              <a:gd name="connsiteX173" fmla="*/ 2681287 w 5362575"/>
              <a:gd name="connsiteY173" fmla="*/ 5493376 h 6858000"/>
              <a:gd name="connsiteX174" fmla="*/ 2726325 w 5362575"/>
              <a:gd name="connsiteY174" fmla="*/ 5489154 h 6858000"/>
              <a:gd name="connsiteX175" fmla="*/ 2769956 w 5362575"/>
              <a:gd name="connsiteY175" fmla="*/ 5477894 h 6858000"/>
              <a:gd name="connsiteX176" fmla="*/ 2812180 w 5362575"/>
              <a:gd name="connsiteY176" fmla="*/ 5461005 h 6858000"/>
              <a:gd name="connsiteX177" fmla="*/ 2855810 w 5362575"/>
              <a:gd name="connsiteY177" fmla="*/ 5439893 h 6858000"/>
              <a:gd name="connsiteX178" fmla="*/ 2896626 w 5362575"/>
              <a:gd name="connsiteY178" fmla="*/ 5415967 h 6858000"/>
              <a:gd name="connsiteX179" fmla="*/ 2938850 w 5362575"/>
              <a:gd name="connsiteY179" fmla="*/ 5390633 h 6858000"/>
              <a:gd name="connsiteX180" fmla="*/ 2981073 w 5362575"/>
              <a:gd name="connsiteY180" fmla="*/ 5368114 h 6858000"/>
              <a:gd name="connsiteX181" fmla="*/ 3023296 w 5362575"/>
              <a:gd name="connsiteY181" fmla="*/ 5345594 h 6858000"/>
              <a:gd name="connsiteX182" fmla="*/ 3064112 w 5362575"/>
              <a:gd name="connsiteY182" fmla="*/ 5328705 h 6858000"/>
              <a:gd name="connsiteX183" fmla="*/ 3109151 w 5362575"/>
              <a:gd name="connsiteY183" fmla="*/ 5317446 h 6858000"/>
              <a:gd name="connsiteX184" fmla="*/ 3152781 w 5362575"/>
              <a:gd name="connsiteY184" fmla="*/ 5311816 h 6858000"/>
              <a:gd name="connsiteX185" fmla="*/ 3199227 w 5362575"/>
              <a:gd name="connsiteY185" fmla="*/ 5311816 h 6858000"/>
              <a:gd name="connsiteX186" fmla="*/ 3247080 w 5362575"/>
              <a:gd name="connsiteY186" fmla="*/ 5314631 h 6858000"/>
              <a:gd name="connsiteX187" fmla="*/ 3294933 w 5362575"/>
              <a:gd name="connsiteY187" fmla="*/ 5320260 h 6858000"/>
              <a:gd name="connsiteX188" fmla="*/ 3342787 w 5362575"/>
              <a:gd name="connsiteY188" fmla="*/ 5327298 h 6858000"/>
              <a:gd name="connsiteX189" fmla="*/ 3390640 w 5362575"/>
              <a:gd name="connsiteY189" fmla="*/ 5332927 h 6858000"/>
              <a:gd name="connsiteX190" fmla="*/ 3438493 w 5362575"/>
              <a:gd name="connsiteY190" fmla="*/ 5337150 h 6858000"/>
              <a:gd name="connsiteX191" fmla="*/ 3483531 w 5362575"/>
              <a:gd name="connsiteY191" fmla="*/ 5335742 h 6858000"/>
              <a:gd name="connsiteX192" fmla="*/ 3527162 w 5362575"/>
              <a:gd name="connsiteY192" fmla="*/ 5330113 h 6858000"/>
              <a:gd name="connsiteX193" fmla="*/ 3569385 w 5362575"/>
              <a:gd name="connsiteY193" fmla="*/ 5317446 h 6858000"/>
              <a:gd name="connsiteX194" fmla="*/ 3604572 w 5362575"/>
              <a:gd name="connsiteY194" fmla="*/ 5299149 h 6858000"/>
              <a:gd name="connsiteX195" fmla="*/ 3638350 w 5362575"/>
              <a:gd name="connsiteY195" fmla="*/ 5275222 h 6858000"/>
              <a:gd name="connsiteX196" fmla="*/ 3667907 w 5362575"/>
              <a:gd name="connsiteY196" fmla="*/ 5247073 h 6858000"/>
              <a:gd name="connsiteX197" fmla="*/ 3697463 w 5362575"/>
              <a:gd name="connsiteY197" fmla="*/ 5214702 h 6858000"/>
              <a:gd name="connsiteX198" fmla="*/ 3724204 w 5362575"/>
              <a:gd name="connsiteY198" fmla="*/ 5180923 h 6858000"/>
              <a:gd name="connsiteX199" fmla="*/ 3750946 w 5362575"/>
              <a:gd name="connsiteY199" fmla="*/ 5145737 h 6858000"/>
              <a:gd name="connsiteX200" fmla="*/ 3777687 w 5362575"/>
              <a:gd name="connsiteY200" fmla="*/ 5110551 h 6858000"/>
              <a:gd name="connsiteX201" fmla="*/ 3804429 w 5362575"/>
              <a:gd name="connsiteY201" fmla="*/ 5076772 h 6858000"/>
              <a:gd name="connsiteX202" fmla="*/ 3832578 w 5362575"/>
              <a:gd name="connsiteY202" fmla="*/ 5044401 h 6858000"/>
              <a:gd name="connsiteX203" fmla="*/ 3864949 w 5362575"/>
              <a:gd name="connsiteY203" fmla="*/ 5016252 h 6858000"/>
              <a:gd name="connsiteX204" fmla="*/ 3895913 w 5362575"/>
              <a:gd name="connsiteY204" fmla="*/ 4990918 h 6858000"/>
              <a:gd name="connsiteX205" fmla="*/ 3931099 w 5362575"/>
              <a:gd name="connsiteY205" fmla="*/ 4971214 h 6858000"/>
              <a:gd name="connsiteX206" fmla="*/ 3969100 w 5362575"/>
              <a:gd name="connsiteY206" fmla="*/ 4954324 h 6858000"/>
              <a:gd name="connsiteX207" fmla="*/ 4009916 w 5362575"/>
              <a:gd name="connsiteY207" fmla="*/ 4940250 h 6858000"/>
              <a:gd name="connsiteX208" fmla="*/ 4052139 w 5362575"/>
              <a:gd name="connsiteY208" fmla="*/ 4927583 h 6858000"/>
              <a:gd name="connsiteX209" fmla="*/ 4094363 w 5362575"/>
              <a:gd name="connsiteY209" fmla="*/ 4916323 h 6858000"/>
              <a:gd name="connsiteX210" fmla="*/ 4137993 w 5362575"/>
              <a:gd name="connsiteY210" fmla="*/ 4905064 h 6858000"/>
              <a:gd name="connsiteX211" fmla="*/ 4178809 w 5362575"/>
              <a:gd name="connsiteY211" fmla="*/ 4892397 h 6858000"/>
              <a:gd name="connsiteX212" fmla="*/ 4219625 w 5362575"/>
              <a:gd name="connsiteY212" fmla="*/ 4878322 h 6858000"/>
              <a:gd name="connsiteX213" fmla="*/ 4257626 w 5362575"/>
              <a:gd name="connsiteY213" fmla="*/ 4861433 h 6858000"/>
              <a:gd name="connsiteX214" fmla="*/ 4291405 w 5362575"/>
              <a:gd name="connsiteY214" fmla="*/ 4840321 h 6858000"/>
              <a:gd name="connsiteX215" fmla="*/ 4322369 w 5362575"/>
              <a:gd name="connsiteY215" fmla="*/ 4814987 h 6858000"/>
              <a:gd name="connsiteX216" fmla="*/ 4347703 w 5362575"/>
              <a:gd name="connsiteY216" fmla="*/ 4784024 h 6858000"/>
              <a:gd name="connsiteX217" fmla="*/ 4368815 w 5362575"/>
              <a:gd name="connsiteY217" fmla="*/ 4750245 h 6858000"/>
              <a:gd name="connsiteX218" fmla="*/ 4385704 w 5362575"/>
              <a:gd name="connsiteY218" fmla="*/ 4712244 h 6858000"/>
              <a:gd name="connsiteX219" fmla="*/ 4399778 w 5362575"/>
              <a:gd name="connsiteY219" fmla="*/ 4671428 h 6858000"/>
              <a:gd name="connsiteX220" fmla="*/ 4412445 w 5362575"/>
              <a:gd name="connsiteY220" fmla="*/ 4630612 h 6858000"/>
              <a:gd name="connsiteX221" fmla="*/ 4423705 w 5362575"/>
              <a:gd name="connsiteY221" fmla="*/ 4586981 h 6858000"/>
              <a:gd name="connsiteX222" fmla="*/ 4434964 w 5362575"/>
              <a:gd name="connsiteY222" fmla="*/ 4544758 h 6858000"/>
              <a:gd name="connsiteX223" fmla="*/ 4447632 w 5362575"/>
              <a:gd name="connsiteY223" fmla="*/ 4502534 h 6858000"/>
              <a:gd name="connsiteX224" fmla="*/ 4461706 w 5362575"/>
              <a:gd name="connsiteY224" fmla="*/ 4461718 h 6858000"/>
              <a:gd name="connsiteX225" fmla="*/ 4478595 w 5362575"/>
              <a:gd name="connsiteY225" fmla="*/ 4423717 h 6858000"/>
              <a:gd name="connsiteX226" fmla="*/ 4498300 w 5362575"/>
              <a:gd name="connsiteY226" fmla="*/ 4388531 h 6858000"/>
              <a:gd name="connsiteX227" fmla="*/ 4523634 w 5362575"/>
              <a:gd name="connsiteY227" fmla="*/ 4357567 h 6858000"/>
              <a:gd name="connsiteX228" fmla="*/ 4551782 w 5362575"/>
              <a:gd name="connsiteY228" fmla="*/ 4325196 h 6858000"/>
              <a:gd name="connsiteX229" fmla="*/ 4584154 w 5362575"/>
              <a:gd name="connsiteY229" fmla="*/ 4297047 h 6858000"/>
              <a:gd name="connsiteX230" fmla="*/ 4617933 w 5362575"/>
              <a:gd name="connsiteY230" fmla="*/ 4270306 h 6858000"/>
              <a:gd name="connsiteX231" fmla="*/ 4654526 w 5362575"/>
              <a:gd name="connsiteY231" fmla="*/ 4243564 h 6858000"/>
              <a:gd name="connsiteX232" fmla="*/ 4689712 w 5362575"/>
              <a:gd name="connsiteY232" fmla="*/ 4216823 h 6858000"/>
              <a:gd name="connsiteX233" fmla="*/ 4723491 w 5362575"/>
              <a:gd name="connsiteY233" fmla="*/ 4190081 h 6858000"/>
              <a:gd name="connsiteX234" fmla="*/ 4755862 w 5362575"/>
              <a:gd name="connsiteY234" fmla="*/ 4160525 h 6858000"/>
              <a:gd name="connsiteX235" fmla="*/ 4784011 w 5362575"/>
              <a:gd name="connsiteY235" fmla="*/ 4130969 h 6858000"/>
              <a:gd name="connsiteX236" fmla="*/ 4807938 w 5362575"/>
              <a:gd name="connsiteY236" fmla="*/ 4097190 h 6858000"/>
              <a:gd name="connsiteX237" fmla="*/ 4826235 w 5362575"/>
              <a:gd name="connsiteY237" fmla="*/ 4062004 h 6858000"/>
              <a:gd name="connsiteX238" fmla="*/ 4838902 w 5362575"/>
              <a:gd name="connsiteY238" fmla="*/ 4019781 h 6858000"/>
              <a:gd name="connsiteX239" fmla="*/ 4844531 w 5362575"/>
              <a:gd name="connsiteY239" fmla="*/ 3976150 h 6858000"/>
              <a:gd name="connsiteX240" fmla="*/ 4845939 w 5362575"/>
              <a:gd name="connsiteY240" fmla="*/ 3931111 h 6858000"/>
              <a:gd name="connsiteX241" fmla="*/ 4841716 w 5362575"/>
              <a:gd name="connsiteY241" fmla="*/ 3883258 h 6858000"/>
              <a:gd name="connsiteX242" fmla="*/ 4836087 w 5362575"/>
              <a:gd name="connsiteY242" fmla="*/ 3835405 h 6858000"/>
              <a:gd name="connsiteX243" fmla="*/ 4829049 w 5362575"/>
              <a:gd name="connsiteY243" fmla="*/ 3787552 h 6858000"/>
              <a:gd name="connsiteX244" fmla="*/ 4823420 w 5362575"/>
              <a:gd name="connsiteY244" fmla="*/ 3739699 h 6858000"/>
              <a:gd name="connsiteX245" fmla="*/ 4820605 w 5362575"/>
              <a:gd name="connsiteY245" fmla="*/ 3691846 h 6858000"/>
              <a:gd name="connsiteX246" fmla="*/ 4820605 w 5362575"/>
              <a:gd name="connsiteY246" fmla="*/ 3645400 h 6858000"/>
              <a:gd name="connsiteX247" fmla="*/ 4826235 w 5362575"/>
              <a:gd name="connsiteY247" fmla="*/ 3601769 h 6858000"/>
              <a:gd name="connsiteX248" fmla="*/ 4837494 w 5362575"/>
              <a:gd name="connsiteY248" fmla="*/ 3558138 h 6858000"/>
              <a:gd name="connsiteX249" fmla="*/ 4854383 w 5362575"/>
              <a:gd name="connsiteY249" fmla="*/ 3517322 h 6858000"/>
              <a:gd name="connsiteX250" fmla="*/ 4876903 w 5362575"/>
              <a:gd name="connsiteY250" fmla="*/ 3475099 h 6858000"/>
              <a:gd name="connsiteX251" fmla="*/ 4899422 w 5362575"/>
              <a:gd name="connsiteY251" fmla="*/ 3432876 h 6858000"/>
              <a:gd name="connsiteX252" fmla="*/ 4924756 w 5362575"/>
              <a:gd name="connsiteY252" fmla="*/ 3390652 h 6858000"/>
              <a:gd name="connsiteX253" fmla="*/ 4948682 w 5362575"/>
              <a:gd name="connsiteY253" fmla="*/ 3349836 h 6858000"/>
              <a:gd name="connsiteX254" fmla="*/ 4969794 w 5362575"/>
              <a:gd name="connsiteY254" fmla="*/ 3306206 h 6858000"/>
              <a:gd name="connsiteX255" fmla="*/ 4986683 w 5362575"/>
              <a:gd name="connsiteY255" fmla="*/ 3263982 h 6858000"/>
              <a:gd name="connsiteX256" fmla="*/ 4997943 w 5362575"/>
              <a:gd name="connsiteY256" fmla="*/ 3220351 h 6858000"/>
              <a:gd name="connsiteX257" fmla="*/ 5002165 w 5362575"/>
              <a:gd name="connsiteY257" fmla="*/ 3175313 h 6858000"/>
              <a:gd name="connsiteX258" fmla="*/ 4997943 w 5362575"/>
              <a:gd name="connsiteY258" fmla="*/ 3130275 h 6858000"/>
              <a:gd name="connsiteX259" fmla="*/ 4986683 w 5362575"/>
              <a:gd name="connsiteY259" fmla="*/ 3086644 h 6858000"/>
              <a:gd name="connsiteX260" fmla="*/ 4969794 w 5362575"/>
              <a:gd name="connsiteY260" fmla="*/ 3044421 h 6858000"/>
              <a:gd name="connsiteX261" fmla="*/ 4948682 w 5362575"/>
              <a:gd name="connsiteY261" fmla="*/ 3000790 h 6858000"/>
              <a:gd name="connsiteX262" fmla="*/ 4924756 w 5362575"/>
              <a:gd name="connsiteY262" fmla="*/ 2959974 h 6858000"/>
              <a:gd name="connsiteX263" fmla="*/ 4899422 w 5362575"/>
              <a:gd name="connsiteY263" fmla="*/ 2917751 h 6858000"/>
              <a:gd name="connsiteX264" fmla="*/ 4876903 w 5362575"/>
              <a:gd name="connsiteY264" fmla="*/ 2875527 h 6858000"/>
              <a:gd name="connsiteX265" fmla="*/ 4854383 w 5362575"/>
              <a:gd name="connsiteY265" fmla="*/ 2833304 h 6858000"/>
              <a:gd name="connsiteX266" fmla="*/ 4837494 w 5362575"/>
              <a:gd name="connsiteY266" fmla="*/ 2792488 h 6858000"/>
              <a:gd name="connsiteX267" fmla="*/ 4826235 w 5362575"/>
              <a:gd name="connsiteY267" fmla="*/ 2748857 h 6858000"/>
              <a:gd name="connsiteX268" fmla="*/ 4820605 w 5362575"/>
              <a:gd name="connsiteY268" fmla="*/ 2705226 h 6858000"/>
              <a:gd name="connsiteX269" fmla="*/ 4820605 w 5362575"/>
              <a:gd name="connsiteY269" fmla="*/ 2658781 h 6858000"/>
              <a:gd name="connsiteX270" fmla="*/ 4823420 w 5362575"/>
              <a:gd name="connsiteY270" fmla="*/ 2610927 h 6858000"/>
              <a:gd name="connsiteX271" fmla="*/ 4829049 w 5362575"/>
              <a:gd name="connsiteY271" fmla="*/ 2563074 h 6858000"/>
              <a:gd name="connsiteX272" fmla="*/ 4836087 w 5362575"/>
              <a:gd name="connsiteY272" fmla="*/ 2515221 h 6858000"/>
              <a:gd name="connsiteX273" fmla="*/ 4841716 w 5362575"/>
              <a:gd name="connsiteY273" fmla="*/ 2467368 h 6858000"/>
              <a:gd name="connsiteX274" fmla="*/ 4845939 w 5362575"/>
              <a:gd name="connsiteY274" fmla="*/ 2419515 h 6858000"/>
              <a:gd name="connsiteX275" fmla="*/ 4844531 w 5362575"/>
              <a:gd name="connsiteY275" fmla="*/ 2374477 h 6858000"/>
              <a:gd name="connsiteX276" fmla="*/ 4838902 w 5362575"/>
              <a:gd name="connsiteY276" fmla="*/ 2330846 h 6858000"/>
              <a:gd name="connsiteX277" fmla="*/ 4826235 w 5362575"/>
              <a:gd name="connsiteY277" fmla="*/ 2288622 h 6858000"/>
              <a:gd name="connsiteX278" fmla="*/ 4807938 w 5362575"/>
              <a:gd name="connsiteY278" fmla="*/ 2253436 h 6858000"/>
              <a:gd name="connsiteX279" fmla="*/ 4784011 w 5362575"/>
              <a:gd name="connsiteY279" fmla="*/ 2219658 h 6858000"/>
              <a:gd name="connsiteX280" fmla="*/ 4755862 w 5362575"/>
              <a:gd name="connsiteY280" fmla="*/ 2190101 h 6858000"/>
              <a:gd name="connsiteX281" fmla="*/ 4723491 w 5362575"/>
              <a:gd name="connsiteY281" fmla="*/ 2160545 h 6858000"/>
              <a:gd name="connsiteX282" fmla="*/ 4689712 w 5362575"/>
              <a:gd name="connsiteY282" fmla="*/ 2133803 h 6858000"/>
              <a:gd name="connsiteX283" fmla="*/ 4654526 w 5362575"/>
              <a:gd name="connsiteY283" fmla="*/ 2107062 h 6858000"/>
              <a:gd name="connsiteX284" fmla="*/ 4617933 w 5362575"/>
              <a:gd name="connsiteY284" fmla="*/ 2080320 h 6858000"/>
              <a:gd name="connsiteX285" fmla="*/ 4584154 w 5362575"/>
              <a:gd name="connsiteY285" fmla="*/ 2053579 h 6858000"/>
              <a:gd name="connsiteX286" fmla="*/ 4551782 w 5362575"/>
              <a:gd name="connsiteY286" fmla="*/ 2025430 h 6858000"/>
              <a:gd name="connsiteX287" fmla="*/ 4523634 w 5362575"/>
              <a:gd name="connsiteY287" fmla="*/ 1993059 h 6858000"/>
              <a:gd name="connsiteX288" fmla="*/ 4498300 w 5362575"/>
              <a:gd name="connsiteY288" fmla="*/ 1962095 h 6858000"/>
              <a:gd name="connsiteX289" fmla="*/ 4478595 w 5362575"/>
              <a:gd name="connsiteY289" fmla="*/ 1926909 h 6858000"/>
              <a:gd name="connsiteX290" fmla="*/ 4461706 w 5362575"/>
              <a:gd name="connsiteY290" fmla="*/ 1888908 h 6858000"/>
              <a:gd name="connsiteX291" fmla="*/ 4447632 w 5362575"/>
              <a:gd name="connsiteY291" fmla="*/ 1848092 h 6858000"/>
              <a:gd name="connsiteX292" fmla="*/ 4434964 w 5362575"/>
              <a:gd name="connsiteY292" fmla="*/ 1805868 h 6858000"/>
              <a:gd name="connsiteX293" fmla="*/ 4423705 w 5362575"/>
              <a:gd name="connsiteY293" fmla="*/ 1763645 h 6858000"/>
              <a:gd name="connsiteX294" fmla="*/ 4412445 w 5362575"/>
              <a:gd name="connsiteY294" fmla="*/ 1720014 h 6858000"/>
              <a:gd name="connsiteX295" fmla="*/ 4399778 w 5362575"/>
              <a:gd name="connsiteY295" fmla="*/ 1679198 h 6858000"/>
              <a:gd name="connsiteX296" fmla="*/ 4385704 w 5362575"/>
              <a:gd name="connsiteY296" fmla="*/ 1638382 h 6858000"/>
              <a:gd name="connsiteX297" fmla="*/ 4368815 w 5362575"/>
              <a:gd name="connsiteY297" fmla="*/ 1600381 h 6858000"/>
              <a:gd name="connsiteX298" fmla="*/ 4347703 w 5362575"/>
              <a:gd name="connsiteY298" fmla="*/ 1566603 h 6858000"/>
              <a:gd name="connsiteX299" fmla="*/ 4322369 w 5362575"/>
              <a:gd name="connsiteY299" fmla="*/ 1535639 h 6858000"/>
              <a:gd name="connsiteX300" fmla="*/ 4291405 w 5362575"/>
              <a:gd name="connsiteY300" fmla="*/ 1510305 h 6858000"/>
              <a:gd name="connsiteX301" fmla="*/ 4257626 w 5362575"/>
              <a:gd name="connsiteY301" fmla="*/ 1489193 h 6858000"/>
              <a:gd name="connsiteX302" fmla="*/ 4219625 w 5362575"/>
              <a:gd name="connsiteY302" fmla="*/ 1472304 h 6858000"/>
              <a:gd name="connsiteX303" fmla="*/ 4178809 w 5362575"/>
              <a:gd name="connsiteY303" fmla="*/ 1458229 h 6858000"/>
              <a:gd name="connsiteX304" fmla="*/ 4137993 w 5362575"/>
              <a:gd name="connsiteY304" fmla="*/ 1445562 h 6858000"/>
              <a:gd name="connsiteX305" fmla="*/ 4094363 w 5362575"/>
              <a:gd name="connsiteY305" fmla="*/ 1434303 h 6858000"/>
              <a:gd name="connsiteX306" fmla="*/ 4052139 w 5362575"/>
              <a:gd name="connsiteY306" fmla="*/ 1423043 h 6858000"/>
              <a:gd name="connsiteX307" fmla="*/ 4009916 w 5362575"/>
              <a:gd name="connsiteY307" fmla="*/ 1410376 h 6858000"/>
              <a:gd name="connsiteX308" fmla="*/ 3969100 w 5362575"/>
              <a:gd name="connsiteY308" fmla="*/ 1396302 h 6858000"/>
              <a:gd name="connsiteX309" fmla="*/ 3931099 w 5362575"/>
              <a:gd name="connsiteY309" fmla="*/ 1379412 h 6858000"/>
              <a:gd name="connsiteX310" fmla="*/ 3895913 w 5362575"/>
              <a:gd name="connsiteY310" fmla="*/ 1359708 h 6858000"/>
              <a:gd name="connsiteX311" fmla="*/ 3864949 w 5362575"/>
              <a:gd name="connsiteY311" fmla="*/ 1334374 h 6858000"/>
              <a:gd name="connsiteX312" fmla="*/ 3832578 w 5362575"/>
              <a:gd name="connsiteY312" fmla="*/ 1306225 h 6858000"/>
              <a:gd name="connsiteX313" fmla="*/ 3804429 w 5362575"/>
              <a:gd name="connsiteY313" fmla="*/ 1273854 h 6858000"/>
              <a:gd name="connsiteX314" fmla="*/ 3777687 w 5362575"/>
              <a:gd name="connsiteY314" fmla="*/ 1240075 h 6858000"/>
              <a:gd name="connsiteX315" fmla="*/ 3750946 w 5362575"/>
              <a:gd name="connsiteY315" fmla="*/ 1204889 h 6858000"/>
              <a:gd name="connsiteX316" fmla="*/ 3724204 w 5362575"/>
              <a:gd name="connsiteY316" fmla="*/ 1169703 h 6858000"/>
              <a:gd name="connsiteX317" fmla="*/ 3697463 w 5362575"/>
              <a:gd name="connsiteY317" fmla="*/ 1135924 h 6858000"/>
              <a:gd name="connsiteX318" fmla="*/ 3667907 w 5362575"/>
              <a:gd name="connsiteY318" fmla="*/ 1103553 h 6858000"/>
              <a:gd name="connsiteX319" fmla="*/ 3638350 w 5362575"/>
              <a:gd name="connsiteY319" fmla="*/ 1075404 h 6858000"/>
              <a:gd name="connsiteX320" fmla="*/ 3604572 w 5362575"/>
              <a:gd name="connsiteY320" fmla="*/ 1051478 h 6858000"/>
              <a:gd name="connsiteX321" fmla="*/ 3569385 w 5362575"/>
              <a:gd name="connsiteY321" fmla="*/ 1033181 h 6858000"/>
              <a:gd name="connsiteX322" fmla="*/ 3527162 w 5362575"/>
              <a:gd name="connsiteY322" fmla="*/ 1020514 h 6858000"/>
              <a:gd name="connsiteX323" fmla="*/ 3483531 w 5362575"/>
              <a:gd name="connsiteY323" fmla="*/ 1014884 h 6858000"/>
              <a:gd name="connsiteX324" fmla="*/ 3438493 w 5362575"/>
              <a:gd name="connsiteY324" fmla="*/ 1013477 h 6858000"/>
              <a:gd name="connsiteX325" fmla="*/ 3390640 w 5362575"/>
              <a:gd name="connsiteY325" fmla="*/ 1017699 h 6858000"/>
              <a:gd name="connsiteX326" fmla="*/ 3342787 w 5362575"/>
              <a:gd name="connsiteY326" fmla="*/ 1023329 h 6858000"/>
              <a:gd name="connsiteX327" fmla="*/ 3294933 w 5362575"/>
              <a:gd name="connsiteY327" fmla="*/ 1030366 h 6858000"/>
              <a:gd name="connsiteX328" fmla="*/ 3247080 w 5362575"/>
              <a:gd name="connsiteY328" fmla="*/ 1035996 h 6858000"/>
              <a:gd name="connsiteX329" fmla="*/ 3199227 w 5362575"/>
              <a:gd name="connsiteY329" fmla="*/ 1038811 h 6858000"/>
              <a:gd name="connsiteX330" fmla="*/ 3152781 w 5362575"/>
              <a:gd name="connsiteY330" fmla="*/ 1038811 h 6858000"/>
              <a:gd name="connsiteX331" fmla="*/ 3109151 w 5362575"/>
              <a:gd name="connsiteY331" fmla="*/ 1033181 h 6858000"/>
              <a:gd name="connsiteX332" fmla="*/ 3064112 w 5362575"/>
              <a:gd name="connsiteY332" fmla="*/ 1021921 h 6858000"/>
              <a:gd name="connsiteX333" fmla="*/ 3023296 w 5362575"/>
              <a:gd name="connsiteY333" fmla="*/ 1005032 h 6858000"/>
              <a:gd name="connsiteX334" fmla="*/ 2981073 w 5362575"/>
              <a:gd name="connsiteY334" fmla="*/ 982513 h 6858000"/>
              <a:gd name="connsiteX335" fmla="*/ 2938850 w 5362575"/>
              <a:gd name="connsiteY335" fmla="*/ 959994 h 6858000"/>
              <a:gd name="connsiteX336" fmla="*/ 2896626 w 5362575"/>
              <a:gd name="connsiteY336" fmla="*/ 934660 h 6858000"/>
              <a:gd name="connsiteX337" fmla="*/ 2855810 w 5362575"/>
              <a:gd name="connsiteY337" fmla="*/ 910733 h 6858000"/>
              <a:gd name="connsiteX338" fmla="*/ 2812180 w 5362575"/>
              <a:gd name="connsiteY338" fmla="*/ 889621 h 6858000"/>
              <a:gd name="connsiteX339" fmla="*/ 2769956 w 5362575"/>
              <a:gd name="connsiteY339" fmla="*/ 872732 h 6858000"/>
              <a:gd name="connsiteX340" fmla="*/ 2726325 w 5362575"/>
              <a:gd name="connsiteY340" fmla="*/ 861472 h 6858000"/>
              <a:gd name="connsiteX341" fmla="*/ 2681287 w 5362575"/>
              <a:gd name="connsiteY341"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Lst>
            <a:rect l="l" t="t" r="r" b="b"/>
            <a:pathLst>
              <a:path w="5362575" h="6858000">
                <a:moveTo>
                  <a:pt x="0" y="0"/>
                </a:moveTo>
                <a:lnTo>
                  <a:pt x="5362575" y="0"/>
                </a:lnTo>
                <a:lnTo>
                  <a:pt x="5362575" y="6858000"/>
                </a:lnTo>
                <a:lnTo>
                  <a:pt x="0" y="6858000"/>
                </a:lnTo>
                <a:lnTo>
                  <a:pt x="0" y="0"/>
                </a:lnTo>
                <a:close/>
                <a:moveTo>
                  <a:pt x="2681287" y="857250"/>
                </a:moveTo>
                <a:lnTo>
                  <a:pt x="2636249" y="861472"/>
                </a:lnTo>
                <a:lnTo>
                  <a:pt x="2592618" y="872732"/>
                </a:lnTo>
                <a:lnTo>
                  <a:pt x="2550395" y="889621"/>
                </a:lnTo>
                <a:lnTo>
                  <a:pt x="2506764" y="910733"/>
                </a:lnTo>
                <a:lnTo>
                  <a:pt x="2465948" y="934660"/>
                </a:lnTo>
                <a:lnTo>
                  <a:pt x="2423725" y="959994"/>
                </a:lnTo>
                <a:lnTo>
                  <a:pt x="2381501" y="982513"/>
                </a:lnTo>
                <a:lnTo>
                  <a:pt x="2339278" y="1005032"/>
                </a:lnTo>
                <a:lnTo>
                  <a:pt x="2297055" y="1021921"/>
                </a:lnTo>
                <a:lnTo>
                  <a:pt x="2253424" y="1033181"/>
                </a:lnTo>
                <a:lnTo>
                  <a:pt x="2209793" y="1038811"/>
                </a:lnTo>
                <a:lnTo>
                  <a:pt x="2163347" y="1038811"/>
                </a:lnTo>
                <a:lnTo>
                  <a:pt x="2115494" y="1035996"/>
                </a:lnTo>
                <a:lnTo>
                  <a:pt x="2067641" y="1030366"/>
                </a:lnTo>
                <a:lnTo>
                  <a:pt x="2019788" y="1023329"/>
                </a:lnTo>
                <a:lnTo>
                  <a:pt x="1971934" y="1017699"/>
                </a:lnTo>
                <a:lnTo>
                  <a:pt x="1924081" y="1013477"/>
                </a:lnTo>
                <a:lnTo>
                  <a:pt x="1879043" y="1014884"/>
                </a:lnTo>
                <a:lnTo>
                  <a:pt x="1835412" y="1020514"/>
                </a:lnTo>
                <a:lnTo>
                  <a:pt x="1793189" y="1033181"/>
                </a:lnTo>
                <a:lnTo>
                  <a:pt x="1758003" y="1051478"/>
                </a:lnTo>
                <a:lnTo>
                  <a:pt x="1724224" y="1075404"/>
                </a:lnTo>
                <a:lnTo>
                  <a:pt x="1694668" y="1103553"/>
                </a:lnTo>
                <a:lnTo>
                  <a:pt x="1665111" y="1135924"/>
                </a:lnTo>
                <a:lnTo>
                  <a:pt x="1638370" y="1169703"/>
                </a:lnTo>
                <a:lnTo>
                  <a:pt x="1611628" y="1204889"/>
                </a:lnTo>
                <a:lnTo>
                  <a:pt x="1584887" y="1240075"/>
                </a:lnTo>
                <a:lnTo>
                  <a:pt x="1558145" y="1273854"/>
                </a:lnTo>
                <a:lnTo>
                  <a:pt x="1529996" y="1306225"/>
                </a:lnTo>
                <a:lnTo>
                  <a:pt x="1497625" y="1334374"/>
                </a:lnTo>
                <a:lnTo>
                  <a:pt x="1466661" y="1359708"/>
                </a:lnTo>
                <a:lnTo>
                  <a:pt x="1431475" y="1379412"/>
                </a:lnTo>
                <a:lnTo>
                  <a:pt x="1393474" y="1396302"/>
                </a:lnTo>
                <a:lnTo>
                  <a:pt x="1352658" y="1410376"/>
                </a:lnTo>
                <a:lnTo>
                  <a:pt x="1310435" y="1423043"/>
                </a:lnTo>
                <a:lnTo>
                  <a:pt x="1268212" y="1434303"/>
                </a:lnTo>
                <a:lnTo>
                  <a:pt x="1224581" y="1445562"/>
                </a:lnTo>
                <a:lnTo>
                  <a:pt x="1183765" y="1458229"/>
                </a:lnTo>
                <a:lnTo>
                  <a:pt x="1142949" y="1472304"/>
                </a:lnTo>
                <a:lnTo>
                  <a:pt x="1104948" y="1489193"/>
                </a:lnTo>
                <a:lnTo>
                  <a:pt x="1071169" y="1510305"/>
                </a:lnTo>
                <a:lnTo>
                  <a:pt x="1040205" y="1535639"/>
                </a:lnTo>
                <a:lnTo>
                  <a:pt x="1014871" y="1566603"/>
                </a:lnTo>
                <a:lnTo>
                  <a:pt x="993760" y="1600381"/>
                </a:lnTo>
                <a:lnTo>
                  <a:pt x="976870" y="1638382"/>
                </a:lnTo>
                <a:lnTo>
                  <a:pt x="962796" y="1679198"/>
                </a:lnTo>
                <a:lnTo>
                  <a:pt x="950129" y="1720014"/>
                </a:lnTo>
                <a:lnTo>
                  <a:pt x="938869" y="1763645"/>
                </a:lnTo>
                <a:lnTo>
                  <a:pt x="927610" y="1805868"/>
                </a:lnTo>
                <a:lnTo>
                  <a:pt x="914943" y="1848092"/>
                </a:lnTo>
                <a:lnTo>
                  <a:pt x="900868" y="1888908"/>
                </a:lnTo>
                <a:lnTo>
                  <a:pt x="883979" y="1926909"/>
                </a:lnTo>
                <a:lnTo>
                  <a:pt x="864275" y="1962095"/>
                </a:lnTo>
                <a:lnTo>
                  <a:pt x="838941" y="1993059"/>
                </a:lnTo>
                <a:lnTo>
                  <a:pt x="810792" y="2025430"/>
                </a:lnTo>
                <a:lnTo>
                  <a:pt x="778420" y="2053579"/>
                </a:lnTo>
                <a:lnTo>
                  <a:pt x="743234" y="2080320"/>
                </a:lnTo>
                <a:lnTo>
                  <a:pt x="708048" y="2107062"/>
                </a:lnTo>
                <a:lnTo>
                  <a:pt x="672862" y="2133803"/>
                </a:lnTo>
                <a:lnTo>
                  <a:pt x="639083" y="2160545"/>
                </a:lnTo>
                <a:lnTo>
                  <a:pt x="606712" y="2190101"/>
                </a:lnTo>
                <a:lnTo>
                  <a:pt x="578563" y="2219658"/>
                </a:lnTo>
                <a:lnTo>
                  <a:pt x="554637" y="2253436"/>
                </a:lnTo>
                <a:lnTo>
                  <a:pt x="536340" y="2288622"/>
                </a:lnTo>
                <a:lnTo>
                  <a:pt x="523673" y="2330846"/>
                </a:lnTo>
                <a:lnTo>
                  <a:pt x="518043" y="2374477"/>
                </a:lnTo>
                <a:lnTo>
                  <a:pt x="516635" y="2419515"/>
                </a:lnTo>
                <a:lnTo>
                  <a:pt x="520858" y="2467368"/>
                </a:lnTo>
                <a:lnTo>
                  <a:pt x="526488" y="2515221"/>
                </a:lnTo>
                <a:lnTo>
                  <a:pt x="533525" y="2563074"/>
                </a:lnTo>
                <a:lnTo>
                  <a:pt x="539155" y="2610927"/>
                </a:lnTo>
                <a:lnTo>
                  <a:pt x="541970" y="2658781"/>
                </a:lnTo>
                <a:lnTo>
                  <a:pt x="541970" y="2705226"/>
                </a:lnTo>
                <a:lnTo>
                  <a:pt x="536340" y="2748857"/>
                </a:lnTo>
                <a:lnTo>
                  <a:pt x="525080" y="2792488"/>
                </a:lnTo>
                <a:lnTo>
                  <a:pt x="508191" y="2833304"/>
                </a:lnTo>
                <a:lnTo>
                  <a:pt x="487079" y="2875527"/>
                </a:lnTo>
                <a:lnTo>
                  <a:pt x="463153" y="2917751"/>
                </a:lnTo>
                <a:lnTo>
                  <a:pt x="437819" y="2959974"/>
                </a:lnTo>
                <a:lnTo>
                  <a:pt x="413892" y="3000790"/>
                </a:lnTo>
                <a:lnTo>
                  <a:pt x="392780" y="3044421"/>
                </a:lnTo>
                <a:lnTo>
                  <a:pt x="375891" y="3086644"/>
                </a:lnTo>
                <a:lnTo>
                  <a:pt x="364631" y="3130275"/>
                </a:lnTo>
                <a:lnTo>
                  <a:pt x="360409" y="3175313"/>
                </a:lnTo>
                <a:lnTo>
                  <a:pt x="364631" y="3220351"/>
                </a:lnTo>
                <a:lnTo>
                  <a:pt x="375891" y="3263982"/>
                </a:lnTo>
                <a:lnTo>
                  <a:pt x="392780" y="3306206"/>
                </a:lnTo>
                <a:lnTo>
                  <a:pt x="413892" y="3349836"/>
                </a:lnTo>
                <a:lnTo>
                  <a:pt x="437819" y="3390652"/>
                </a:lnTo>
                <a:lnTo>
                  <a:pt x="463153" y="3432876"/>
                </a:lnTo>
                <a:lnTo>
                  <a:pt x="487079" y="3475099"/>
                </a:lnTo>
                <a:lnTo>
                  <a:pt x="508191" y="3517322"/>
                </a:lnTo>
                <a:lnTo>
                  <a:pt x="525080" y="3558138"/>
                </a:lnTo>
                <a:lnTo>
                  <a:pt x="536340" y="3601769"/>
                </a:lnTo>
                <a:lnTo>
                  <a:pt x="541970" y="3645400"/>
                </a:lnTo>
                <a:lnTo>
                  <a:pt x="541970" y="3691846"/>
                </a:lnTo>
                <a:lnTo>
                  <a:pt x="539155" y="3739699"/>
                </a:lnTo>
                <a:lnTo>
                  <a:pt x="533525" y="3787552"/>
                </a:lnTo>
                <a:lnTo>
                  <a:pt x="526488" y="3835405"/>
                </a:lnTo>
                <a:lnTo>
                  <a:pt x="520858" y="3883258"/>
                </a:lnTo>
                <a:lnTo>
                  <a:pt x="516635" y="3931111"/>
                </a:lnTo>
                <a:lnTo>
                  <a:pt x="518043" y="3976150"/>
                </a:lnTo>
                <a:lnTo>
                  <a:pt x="523673" y="4019781"/>
                </a:lnTo>
                <a:lnTo>
                  <a:pt x="536340" y="4062004"/>
                </a:lnTo>
                <a:lnTo>
                  <a:pt x="554637" y="4097190"/>
                </a:lnTo>
                <a:lnTo>
                  <a:pt x="578563" y="4130969"/>
                </a:lnTo>
                <a:lnTo>
                  <a:pt x="606712" y="4160525"/>
                </a:lnTo>
                <a:lnTo>
                  <a:pt x="639083" y="4190081"/>
                </a:lnTo>
                <a:lnTo>
                  <a:pt x="672862" y="4216823"/>
                </a:lnTo>
                <a:lnTo>
                  <a:pt x="708048" y="4243564"/>
                </a:lnTo>
                <a:lnTo>
                  <a:pt x="743234" y="4270306"/>
                </a:lnTo>
                <a:lnTo>
                  <a:pt x="778420" y="4297047"/>
                </a:lnTo>
                <a:lnTo>
                  <a:pt x="810792" y="4325196"/>
                </a:lnTo>
                <a:lnTo>
                  <a:pt x="838941" y="4357567"/>
                </a:lnTo>
                <a:lnTo>
                  <a:pt x="864275" y="4388531"/>
                </a:lnTo>
                <a:lnTo>
                  <a:pt x="883979" y="4423717"/>
                </a:lnTo>
                <a:lnTo>
                  <a:pt x="900868" y="4461718"/>
                </a:lnTo>
                <a:lnTo>
                  <a:pt x="914943" y="4502534"/>
                </a:lnTo>
                <a:lnTo>
                  <a:pt x="927610" y="4544758"/>
                </a:lnTo>
                <a:lnTo>
                  <a:pt x="938869" y="4586981"/>
                </a:lnTo>
                <a:lnTo>
                  <a:pt x="950129" y="4630612"/>
                </a:lnTo>
                <a:lnTo>
                  <a:pt x="962796" y="4671428"/>
                </a:lnTo>
                <a:lnTo>
                  <a:pt x="976870" y="4712244"/>
                </a:lnTo>
                <a:lnTo>
                  <a:pt x="993760" y="4750245"/>
                </a:lnTo>
                <a:lnTo>
                  <a:pt x="1014871" y="4784024"/>
                </a:lnTo>
                <a:lnTo>
                  <a:pt x="1040205" y="4814987"/>
                </a:lnTo>
                <a:lnTo>
                  <a:pt x="1071169" y="4840321"/>
                </a:lnTo>
                <a:lnTo>
                  <a:pt x="1104948" y="4861433"/>
                </a:lnTo>
                <a:lnTo>
                  <a:pt x="1142949" y="4878322"/>
                </a:lnTo>
                <a:lnTo>
                  <a:pt x="1183765" y="4892397"/>
                </a:lnTo>
                <a:lnTo>
                  <a:pt x="1224581" y="4905064"/>
                </a:lnTo>
                <a:lnTo>
                  <a:pt x="1268212" y="4916323"/>
                </a:lnTo>
                <a:lnTo>
                  <a:pt x="1310435" y="4927583"/>
                </a:lnTo>
                <a:lnTo>
                  <a:pt x="1352658" y="4940250"/>
                </a:lnTo>
                <a:lnTo>
                  <a:pt x="1393474" y="4954324"/>
                </a:lnTo>
                <a:lnTo>
                  <a:pt x="1431475" y="4971214"/>
                </a:lnTo>
                <a:lnTo>
                  <a:pt x="1466661" y="4990918"/>
                </a:lnTo>
                <a:lnTo>
                  <a:pt x="1497625" y="5016252"/>
                </a:lnTo>
                <a:lnTo>
                  <a:pt x="1529996" y="5044401"/>
                </a:lnTo>
                <a:lnTo>
                  <a:pt x="1558145" y="5076772"/>
                </a:lnTo>
                <a:lnTo>
                  <a:pt x="1584887" y="5110551"/>
                </a:lnTo>
                <a:lnTo>
                  <a:pt x="1611628" y="5145737"/>
                </a:lnTo>
                <a:lnTo>
                  <a:pt x="1638370" y="5180923"/>
                </a:lnTo>
                <a:lnTo>
                  <a:pt x="1665111" y="5214702"/>
                </a:lnTo>
                <a:lnTo>
                  <a:pt x="1694668" y="5247073"/>
                </a:lnTo>
                <a:lnTo>
                  <a:pt x="1724224" y="5275222"/>
                </a:lnTo>
                <a:lnTo>
                  <a:pt x="1758003" y="5299149"/>
                </a:lnTo>
                <a:lnTo>
                  <a:pt x="1793189" y="5317446"/>
                </a:lnTo>
                <a:lnTo>
                  <a:pt x="1835412" y="5330113"/>
                </a:lnTo>
                <a:lnTo>
                  <a:pt x="1879043" y="5335742"/>
                </a:lnTo>
                <a:lnTo>
                  <a:pt x="1924081" y="5337150"/>
                </a:lnTo>
                <a:lnTo>
                  <a:pt x="1971934" y="5332927"/>
                </a:lnTo>
                <a:lnTo>
                  <a:pt x="2019788" y="5327298"/>
                </a:lnTo>
                <a:lnTo>
                  <a:pt x="2067641" y="5320260"/>
                </a:lnTo>
                <a:lnTo>
                  <a:pt x="2115494" y="5314631"/>
                </a:lnTo>
                <a:lnTo>
                  <a:pt x="2163347" y="5311816"/>
                </a:lnTo>
                <a:lnTo>
                  <a:pt x="2209793" y="5311816"/>
                </a:lnTo>
                <a:lnTo>
                  <a:pt x="2253424" y="5317446"/>
                </a:lnTo>
                <a:lnTo>
                  <a:pt x="2297055" y="5328705"/>
                </a:lnTo>
                <a:lnTo>
                  <a:pt x="2339278" y="5345594"/>
                </a:lnTo>
                <a:lnTo>
                  <a:pt x="2381501" y="5368114"/>
                </a:lnTo>
                <a:lnTo>
                  <a:pt x="2423725" y="5390633"/>
                </a:lnTo>
                <a:lnTo>
                  <a:pt x="2465948" y="5415967"/>
                </a:lnTo>
                <a:lnTo>
                  <a:pt x="2506764" y="5439893"/>
                </a:lnTo>
                <a:lnTo>
                  <a:pt x="2550395" y="5461005"/>
                </a:lnTo>
                <a:lnTo>
                  <a:pt x="2592618" y="5477894"/>
                </a:lnTo>
                <a:lnTo>
                  <a:pt x="2636249" y="5489154"/>
                </a:lnTo>
                <a:lnTo>
                  <a:pt x="2681287" y="5493376"/>
                </a:lnTo>
                <a:lnTo>
                  <a:pt x="2726325" y="5489154"/>
                </a:lnTo>
                <a:lnTo>
                  <a:pt x="2769956" y="5477894"/>
                </a:lnTo>
                <a:lnTo>
                  <a:pt x="2812180" y="5461005"/>
                </a:lnTo>
                <a:lnTo>
                  <a:pt x="2855810" y="5439893"/>
                </a:lnTo>
                <a:lnTo>
                  <a:pt x="2896626" y="5415967"/>
                </a:lnTo>
                <a:lnTo>
                  <a:pt x="2938850" y="5390633"/>
                </a:lnTo>
                <a:lnTo>
                  <a:pt x="2981073" y="5368114"/>
                </a:lnTo>
                <a:lnTo>
                  <a:pt x="3023296" y="5345594"/>
                </a:lnTo>
                <a:lnTo>
                  <a:pt x="3064112" y="5328705"/>
                </a:lnTo>
                <a:lnTo>
                  <a:pt x="3109151" y="5317446"/>
                </a:lnTo>
                <a:lnTo>
                  <a:pt x="3152781" y="5311816"/>
                </a:lnTo>
                <a:lnTo>
                  <a:pt x="3199227" y="5311816"/>
                </a:lnTo>
                <a:lnTo>
                  <a:pt x="3247080" y="5314631"/>
                </a:lnTo>
                <a:lnTo>
                  <a:pt x="3294933" y="5320260"/>
                </a:lnTo>
                <a:lnTo>
                  <a:pt x="3342787" y="5327298"/>
                </a:lnTo>
                <a:lnTo>
                  <a:pt x="3390640" y="5332927"/>
                </a:lnTo>
                <a:lnTo>
                  <a:pt x="3438493" y="5337150"/>
                </a:lnTo>
                <a:lnTo>
                  <a:pt x="3483531" y="5335742"/>
                </a:lnTo>
                <a:lnTo>
                  <a:pt x="3527162" y="5330113"/>
                </a:lnTo>
                <a:lnTo>
                  <a:pt x="3569385" y="5317446"/>
                </a:lnTo>
                <a:lnTo>
                  <a:pt x="3604572" y="5299149"/>
                </a:lnTo>
                <a:lnTo>
                  <a:pt x="3638350" y="5275222"/>
                </a:lnTo>
                <a:lnTo>
                  <a:pt x="3667907" y="5247073"/>
                </a:lnTo>
                <a:lnTo>
                  <a:pt x="3697463" y="5214702"/>
                </a:lnTo>
                <a:lnTo>
                  <a:pt x="3724204" y="5180923"/>
                </a:lnTo>
                <a:lnTo>
                  <a:pt x="3750946" y="5145737"/>
                </a:lnTo>
                <a:lnTo>
                  <a:pt x="3777687" y="5110551"/>
                </a:lnTo>
                <a:lnTo>
                  <a:pt x="3804429" y="5076772"/>
                </a:lnTo>
                <a:lnTo>
                  <a:pt x="3832578" y="5044401"/>
                </a:lnTo>
                <a:lnTo>
                  <a:pt x="3864949" y="5016252"/>
                </a:lnTo>
                <a:lnTo>
                  <a:pt x="3895913" y="4990918"/>
                </a:lnTo>
                <a:lnTo>
                  <a:pt x="3931099" y="4971214"/>
                </a:lnTo>
                <a:lnTo>
                  <a:pt x="3969100" y="4954324"/>
                </a:lnTo>
                <a:lnTo>
                  <a:pt x="4009916" y="4940250"/>
                </a:lnTo>
                <a:lnTo>
                  <a:pt x="4052139" y="4927583"/>
                </a:lnTo>
                <a:lnTo>
                  <a:pt x="4094363" y="4916323"/>
                </a:lnTo>
                <a:lnTo>
                  <a:pt x="4137993" y="4905064"/>
                </a:lnTo>
                <a:lnTo>
                  <a:pt x="4178809" y="4892397"/>
                </a:lnTo>
                <a:lnTo>
                  <a:pt x="4219625" y="4878322"/>
                </a:lnTo>
                <a:lnTo>
                  <a:pt x="4257626" y="4861433"/>
                </a:lnTo>
                <a:lnTo>
                  <a:pt x="4291405" y="4840321"/>
                </a:lnTo>
                <a:lnTo>
                  <a:pt x="4322369" y="4814987"/>
                </a:lnTo>
                <a:lnTo>
                  <a:pt x="4347703" y="4784024"/>
                </a:lnTo>
                <a:lnTo>
                  <a:pt x="4368815" y="4750245"/>
                </a:lnTo>
                <a:lnTo>
                  <a:pt x="4385704" y="4712244"/>
                </a:lnTo>
                <a:lnTo>
                  <a:pt x="4399778" y="4671428"/>
                </a:lnTo>
                <a:lnTo>
                  <a:pt x="4412445" y="4630612"/>
                </a:lnTo>
                <a:lnTo>
                  <a:pt x="4423705" y="4586981"/>
                </a:lnTo>
                <a:lnTo>
                  <a:pt x="4434964" y="4544758"/>
                </a:lnTo>
                <a:lnTo>
                  <a:pt x="4447632" y="4502534"/>
                </a:lnTo>
                <a:lnTo>
                  <a:pt x="4461706" y="4461718"/>
                </a:lnTo>
                <a:lnTo>
                  <a:pt x="4478595" y="4423717"/>
                </a:lnTo>
                <a:lnTo>
                  <a:pt x="4498300" y="4388531"/>
                </a:lnTo>
                <a:lnTo>
                  <a:pt x="4523634" y="4357567"/>
                </a:lnTo>
                <a:lnTo>
                  <a:pt x="4551782" y="4325196"/>
                </a:lnTo>
                <a:lnTo>
                  <a:pt x="4584154" y="4297047"/>
                </a:lnTo>
                <a:lnTo>
                  <a:pt x="4617933" y="4270306"/>
                </a:lnTo>
                <a:lnTo>
                  <a:pt x="4654526" y="4243564"/>
                </a:lnTo>
                <a:lnTo>
                  <a:pt x="4689712" y="4216823"/>
                </a:lnTo>
                <a:lnTo>
                  <a:pt x="4723491" y="4190081"/>
                </a:lnTo>
                <a:lnTo>
                  <a:pt x="4755862" y="4160525"/>
                </a:lnTo>
                <a:lnTo>
                  <a:pt x="4784011" y="4130969"/>
                </a:lnTo>
                <a:lnTo>
                  <a:pt x="4807938" y="4097190"/>
                </a:lnTo>
                <a:lnTo>
                  <a:pt x="4826235" y="4062004"/>
                </a:lnTo>
                <a:lnTo>
                  <a:pt x="4838902" y="4019781"/>
                </a:lnTo>
                <a:lnTo>
                  <a:pt x="4844531" y="3976150"/>
                </a:lnTo>
                <a:lnTo>
                  <a:pt x="4845939" y="3931111"/>
                </a:lnTo>
                <a:lnTo>
                  <a:pt x="4841716" y="3883258"/>
                </a:lnTo>
                <a:lnTo>
                  <a:pt x="4836087" y="3835405"/>
                </a:lnTo>
                <a:lnTo>
                  <a:pt x="4829049" y="3787552"/>
                </a:lnTo>
                <a:lnTo>
                  <a:pt x="4823420" y="3739699"/>
                </a:lnTo>
                <a:lnTo>
                  <a:pt x="4820605" y="3691846"/>
                </a:lnTo>
                <a:lnTo>
                  <a:pt x="4820605" y="3645400"/>
                </a:lnTo>
                <a:lnTo>
                  <a:pt x="4826235" y="3601769"/>
                </a:lnTo>
                <a:lnTo>
                  <a:pt x="4837494" y="3558138"/>
                </a:lnTo>
                <a:lnTo>
                  <a:pt x="4854383" y="3517322"/>
                </a:lnTo>
                <a:lnTo>
                  <a:pt x="4876903" y="3475099"/>
                </a:lnTo>
                <a:lnTo>
                  <a:pt x="4899422" y="3432876"/>
                </a:lnTo>
                <a:lnTo>
                  <a:pt x="4924756" y="3390652"/>
                </a:lnTo>
                <a:lnTo>
                  <a:pt x="4948682" y="3349836"/>
                </a:lnTo>
                <a:lnTo>
                  <a:pt x="4969794" y="3306206"/>
                </a:lnTo>
                <a:lnTo>
                  <a:pt x="4986683" y="3263982"/>
                </a:lnTo>
                <a:lnTo>
                  <a:pt x="4997943" y="3220351"/>
                </a:lnTo>
                <a:lnTo>
                  <a:pt x="5002165" y="3175313"/>
                </a:lnTo>
                <a:lnTo>
                  <a:pt x="4997943" y="3130275"/>
                </a:lnTo>
                <a:lnTo>
                  <a:pt x="4986683" y="3086644"/>
                </a:lnTo>
                <a:lnTo>
                  <a:pt x="4969794" y="3044421"/>
                </a:lnTo>
                <a:lnTo>
                  <a:pt x="4948682" y="3000790"/>
                </a:lnTo>
                <a:lnTo>
                  <a:pt x="4924756" y="2959974"/>
                </a:lnTo>
                <a:lnTo>
                  <a:pt x="4899422" y="2917751"/>
                </a:lnTo>
                <a:lnTo>
                  <a:pt x="4876903" y="2875527"/>
                </a:lnTo>
                <a:lnTo>
                  <a:pt x="4854383" y="2833304"/>
                </a:lnTo>
                <a:lnTo>
                  <a:pt x="4837494" y="2792488"/>
                </a:lnTo>
                <a:lnTo>
                  <a:pt x="4826235" y="2748857"/>
                </a:lnTo>
                <a:lnTo>
                  <a:pt x="4820605" y="2705226"/>
                </a:lnTo>
                <a:lnTo>
                  <a:pt x="4820605" y="2658781"/>
                </a:lnTo>
                <a:lnTo>
                  <a:pt x="4823420" y="2610927"/>
                </a:lnTo>
                <a:lnTo>
                  <a:pt x="4829049" y="2563074"/>
                </a:lnTo>
                <a:lnTo>
                  <a:pt x="4836087" y="2515221"/>
                </a:lnTo>
                <a:lnTo>
                  <a:pt x="4841716" y="2467368"/>
                </a:lnTo>
                <a:lnTo>
                  <a:pt x="4845939" y="2419515"/>
                </a:lnTo>
                <a:lnTo>
                  <a:pt x="4844531" y="2374477"/>
                </a:lnTo>
                <a:lnTo>
                  <a:pt x="4838902" y="2330846"/>
                </a:lnTo>
                <a:lnTo>
                  <a:pt x="4826235" y="2288622"/>
                </a:lnTo>
                <a:lnTo>
                  <a:pt x="4807938" y="2253436"/>
                </a:lnTo>
                <a:lnTo>
                  <a:pt x="4784011" y="2219658"/>
                </a:lnTo>
                <a:lnTo>
                  <a:pt x="4755862" y="2190101"/>
                </a:lnTo>
                <a:lnTo>
                  <a:pt x="4723491" y="2160545"/>
                </a:lnTo>
                <a:lnTo>
                  <a:pt x="4689712" y="2133803"/>
                </a:lnTo>
                <a:lnTo>
                  <a:pt x="4654526" y="2107062"/>
                </a:lnTo>
                <a:lnTo>
                  <a:pt x="4617933" y="2080320"/>
                </a:lnTo>
                <a:lnTo>
                  <a:pt x="4584154" y="2053579"/>
                </a:lnTo>
                <a:lnTo>
                  <a:pt x="4551782" y="2025430"/>
                </a:lnTo>
                <a:lnTo>
                  <a:pt x="4523634" y="1993059"/>
                </a:lnTo>
                <a:lnTo>
                  <a:pt x="4498300" y="1962095"/>
                </a:lnTo>
                <a:lnTo>
                  <a:pt x="4478595" y="1926909"/>
                </a:lnTo>
                <a:lnTo>
                  <a:pt x="4461706" y="1888908"/>
                </a:lnTo>
                <a:lnTo>
                  <a:pt x="4447632" y="1848092"/>
                </a:lnTo>
                <a:lnTo>
                  <a:pt x="4434964" y="1805868"/>
                </a:lnTo>
                <a:lnTo>
                  <a:pt x="4423705" y="1763645"/>
                </a:lnTo>
                <a:lnTo>
                  <a:pt x="4412445" y="1720014"/>
                </a:lnTo>
                <a:lnTo>
                  <a:pt x="4399778" y="1679198"/>
                </a:lnTo>
                <a:lnTo>
                  <a:pt x="4385704" y="1638382"/>
                </a:lnTo>
                <a:lnTo>
                  <a:pt x="4368815" y="1600381"/>
                </a:lnTo>
                <a:lnTo>
                  <a:pt x="4347703" y="1566603"/>
                </a:lnTo>
                <a:lnTo>
                  <a:pt x="4322369" y="1535639"/>
                </a:lnTo>
                <a:lnTo>
                  <a:pt x="4291405" y="1510305"/>
                </a:lnTo>
                <a:lnTo>
                  <a:pt x="4257626" y="1489193"/>
                </a:lnTo>
                <a:lnTo>
                  <a:pt x="4219625" y="1472304"/>
                </a:lnTo>
                <a:lnTo>
                  <a:pt x="4178809" y="1458229"/>
                </a:lnTo>
                <a:lnTo>
                  <a:pt x="4137993" y="1445562"/>
                </a:lnTo>
                <a:lnTo>
                  <a:pt x="4094363" y="1434303"/>
                </a:lnTo>
                <a:lnTo>
                  <a:pt x="4052139" y="1423043"/>
                </a:lnTo>
                <a:lnTo>
                  <a:pt x="4009916" y="1410376"/>
                </a:lnTo>
                <a:lnTo>
                  <a:pt x="3969100" y="1396302"/>
                </a:lnTo>
                <a:lnTo>
                  <a:pt x="3931099" y="1379412"/>
                </a:lnTo>
                <a:lnTo>
                  <a:pt x="3895913" y="1359708"/>
                </a:lnTo>
                <a:lnTo>
                  <a:pt x="3864949" y="1334374"/>
                </a:lnTo>
                <a:lnTo>
                  <a:pt x="3832578" y="1306225"/>
                </a:lnTo>
                <a:lnTo>
                  <a:pt x="3804429" y="1273854"/>
                </a:lnTo>
                <a:lnTo>
                  <a:pt x="3777687" y="1240075"/>
                </a:lnTo>
                <a:lnTo>
                  <a:pt x="3750946" y="1204889"/>
                </a:lnTo>
                <a:lnTo>
                  <a:pt x="3724204" y="1169703"/>
                </a:lnTo>
                <a:lnTo>
                  <a:pt x="3697463" y="1135924"/>
                </a:lnTo>
                <a:lnTo>
                  <a:pt x="3667907" y="1103553"/>
                </a:lnTo>
                <a:lnTo>
                  <a:pt x="3638350" y="1075404"/>
                </a:lnTo>
                <a:lnTo>
                  <a:pt x="3604572" y="1051478"/>
                </a:lnTo>
                <a:lnTo>
                  <a:pt x="3569385" y="1033181"/>
                </a:lnTo>
                <a:lnTo>
                  <a:pt x="3527162" y="1020514"/>
                </a:lnTo>
                <a:lnTo>
                  <a:pt x="3483531" y="1014884"/>
                </a:lnTo>
                <a:lnTo>
                  <a:pt x="3438493" y="1013477"/>
                </a:lnTo>
                <a:lnTo>
                  <a:pt x="3390640" y="1017699"/>
                </a:lnTo>
                <a:lnTo>
                  <a:pt x="3342787" y="1023329"/>
                </a:lnTo>
                <a:lnTo>
                  <a:pt x="3294933" y="1030366"/>
                </a:lnTo>
                <a:lnTo>
                  <a:pt x="3247080" y="1035996"/>
                </a:lnTo>
                <a:lnTo>
                  <a:pt x="3199227" y="1038811"/>
                </a:lnTo>
                <a:lnTo>
                  <a:pt x="3152781" y="1038811"/>
                </a:lnTo>
                <a:lnTo>
                  <a:pt x="3109151" y="1033181"/>
                </a:lnTo>
                <a:lnTo>
                  <a:pt x="3064112" y="1021921"/>
                </a:lnTo>
                <a:lnTo>
                  <a:pt x="3023296" y="1005032"/>
                </a:lnTo>
                <a:lnTo>
                  <a:pt x="2981073" y="982513"/>
                </a:lnTo>
                <a:lnTo>
                  <a:pt x="2938850" y="959994"/>
                </a:lnTo>
                <a:lnTo>
                  <a:pt x="2896626" y="934660"/>
                </a:lnTo>
                <a:lnTo>
                  <a:pt x="2855810" y="910733"/>
                </a:lnTo>
                <a:lnTo>
                  <a:pt x="2812180" y="889621"/>
                </a:lnTo>
                <a:lnTo>
                  <a:pt x="2769956" y="872732"/>
                </a:lnTo>
                <a:lnTo>
                  <a:pt x="2726325" y="861472"/>
                </a:lnTo>
                <a:lnTo>
                  <a:pt x="2681287" y="857250"/>
                </a:lnTo>
                <a:close/>
              </a:path>
            </a:pathLst>
          </a:custGeom>
          <a:solidFill>
            <a:schemeClr val="tx2"/>
          </a:solidFill>
          <a:ln w="101600">
            <a:noFill/>
            <a:prstDash val="solid"/>
            <a:round/>
            <a:headEnd/>
            <a:tailEnd/>
          </a:ln>
        </p:spPr>
      </p:sp>
      <p:sp>
        <p:nvSpPr>
          <p:cNvPr id="79" name="Rectangle 78">
            <a:extLst>
              <a:ext uri="{FF2B5EF4-FFF2-40B4-BE49-F238E27FC236}">
                <a16:creationId xmlns:a16="http://schemas.microsoft.com/office/drawing/2014/main" id="{8E2004CB-520C-4EB0-8EB4-5A457A3C8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362574" y="0"/>
            <a:ext cx="76202" cy="6858000"/>
          </a:xfrm>
          <a:prstGeom prst="rect">
            <a:avLst/>
          </a:prstGeom>
          <a:solidFill>
            <a:schemeClr val="bg2"/>
          </a:solidFill>
          <a:ln w="0">
            <a:noFill/>
            <a:prstDash val="solid"/>
            <a:round/>
            <a:headEnd/>
            <a:tailEnd/>
          </a:ln>
        </p:spPr>
        <p:txBody>
          <a:bodyPr rtlCol="0" anchor="ctr"/>
          <a:lstStyle/>
          <a:p>
            <a:pPr algn="ctr"/>
            <a:endParaRPr lang="en-US"/>
          </a:p>
        </p:txBody>
      </p:sp>
    </p:spTree>
    <p:extLst>
      <p:ext uri="{BB962C8B-B14F-4D97-AF65-F5344CB8AC3E}">
        <p14:creationId xmlns:p14="http://schemas.microsoft.com/office/powerpoint/2010/main" val="3593831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A77D789-9DE0-43A3-B196-F13CFECFA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DEC6DE3-9034-413C-834A-A4DA3C764EEC}"/>
              </a:ext>
            </a:extLst>
          </p:cNvPr>
          <p:cNvSpPr>
            <a:spLocks noGrp="1"/>
          </p:cNvSpPr>
          <p:nvPr>
            <p:ph type="title"/>
          </p:nvPr>
        </p:nvSpPr>
        <p:spPr>
          <a:xfrm>
            <a:off x="765051" y="382385"/>
            <a:ext cx="6015897" cy="1492132"/>
          </a:xfrm>
        </p:spPr>
        <p:txBody>
          <a:bodyPr>
            <a:normAutofit/>
          </a:bodyPr>
          <a:lstStyle/>
          <a:p>
            <a:r>
              <a:rPr lang="da-DK"/>
              <a:t>Efter programmet </a:t>
            </a:r>
            <a:endParaRPr lang="da-DK" dirty="0"/>
          </a:p>
        </p:txBody>
      </p:sp>
      <p:sp>
        <p:nvSpPr>
          <p:cNvPr id="11" name="Rectangle 10">
            <a:extLst>
              <a:ext uri="{FF2B5EF4-FFF2-40B4-BE49-F238E27FC236}">
                <a16:creationId xmlns:a16="http://schemas.microsoft.com/office/drawing/2014/main" id="{F9BC648B-BC3C-4674-B1FD-2F9F1C6D7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1E1C5E9A-DD5C-4A24-8044-8D8006E33599}"/>
              </a:ext>
            </a:extLst>
          </p:cNvPr>
          <p:cNvSpPr>
            <a:spLocks noGrp="1"/>
          </p:cNvSpPr>
          <p:nvPr>
            <p:ph idx="1"/>
          </p:nvPr>
        </p:nvSpPr>
        <p:spPr>
          <a:xfrm>
            <a:off x="765051" y="2286001"/>
            <a:ext cx="6015897" cy="3593591"/>
          </a:xfrm>
        </p:spPr>
        <p:txBody>
          <a:bodyPr>
            <a:normAutofit/>
          </a:bodyPr>
          <a:lstStyle/>
          <a:p>
            <a:pPr marL="0" indent="0">
              <a:buNone/>
            </a:pPr>
            <a:r>
              <a:rPr lang="da-DK" dirty="0"/>
              <a:t>Når man har redet sit program, rider man ud af banen. Hvis ikke hesten/ponyen overtages af en anden rytter, skal man skridte hesten af i 10 min. inden der sadles af. </a:t>
            </a:r>
          </a:p>
          <a:p>
            <a:pPr marL="0" indent="0">
              <a:buNone/>
            </a:pPr>
            <a:endParaRPr lang="da-DK" dirty="0"/>
          </a:p>
          <a:p>
            <a:pPr marL="0" indent="0">
              <a:buNone/>
            </a:pPr>
            <a:r>
              <a:rPr lang="da-DK" dirty="0"/>
              <a:t>Sørg også for at flette fletninger op, hvis hesten ikke skal bruges mere i løbet af weekenden. </a:t>
            </a:r>
          </a:p>
        </p:txBody>
      </p:sp>
      <p:pic>
        <p:nvPicPr>
          <p:cNvPr id="4" name="Billede 3">
            <a:extLst>
              <a:ext uri="{FF2B5EF4-FFF2-40B4-BE49-F238E27FC236}">
                <a16:creationId xmlns:a16="http://schemas.microsoft.com/office/drawing/2014/main" id="{4E9D5A2B-29B2-4FA5-920D-5F4B27755DBB}"/>
              </a:ext>
            </a:extLst>
          </p:cNvPr>
          <p:cNvPicPr>
            <a:picLocks noChangeAspect="1"/>
          </p:cNvPicPr>
          <p:nvPr/>
        </p:nvPicPr>
        <p:blipFill rotWithShape="1">
          <a:blip r:embed="rId2"/>
          <a:srcRect l="14351" r="33132"/>
          <a:stretch/>
        </p:blipFill>
        <p:spPr>
          <a:xfrm>
            <a:off x="7389812" y="10"/>
            <a:ext cx="4802188" cy="6857990"/>
          </a:xfrm>
          <a:custGeom>
            <a:avLst/>
            <a:gdLst/>
            <a:ahLst/>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p:spPr>
      </p:pic>
    </p:spTree>
    <p:extLst>
      <p:ext uri="{BB962C8B-B14F-4D97-AF65-F5344CB8AC3E}">
        <p14:creationId xmlns:p14="http://schemas.microsoft.com/office/powerpoint/2010/main" val="3165432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 name="Freeform 10">
            <a:extLst>
              <a:ext uri="{FF2B5EF4-FFF2-40B4-BE49-F238E27FC236}">
                <a16:creationId xmlns:a16="http://schemas.microsoft.com/office/drawing/2014/main" id="{B2993EF1-19E1-473A-8A3F-1D7B24951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CE14CA33-53CC-407A-A0B7-F03FA95B367D}"/>
              </a:ext>
            </a:extLst>
          </p:cNvPr>
          <p:cNvSpPr>
            <a:spLocks noGrp="1"/>
          </p:cNvSpPr>
          <p:nvPr>
            <p:ph type="title"/>
          </p:nvPr>
        </p:nvSpPr>
        <p:spPr>
          <a:xfrm>
            <a:off x="765051" y="382385"/>
            <a:ext cx="6015897" cy="1492132"/>
          </a:xfrm>
        </p:spPr>
        <p:txBody>
          <a:bodyPr>
            <a:normAutofit/>
          </a:bodyPr>
          <a:lstStyle/>
          <a:p>
            <a:r>
              <a:rPr lang="da-DK" sz="4300" dirty="0"/>
              <a:t>Præmieoverrækkelse </a:t>
            </a:r>
            <a:br>
              <a:rPr lang="da-DK" sz="4300" dirty="0"/>
            </a:br>
            <a:endParaRPr lang="da-DK" sz="4300" dirty="0"/>
          </a:p>
        </p:txBody>
      </p:sp>
      <p:sp>
        <p:nvSpPr>
          <p:cNvPr id="75" name="Rectangle 74">
            <a:extLst>
              <a:ext uri="{FF2B5EF4-FFF2-40B4-BE49-F238E27FC236}">
                <a16:creationId xmlns:a16="http://schemas.microsoft.com/office/drawing/2014/main" id="{F50C5101-CD9E-4E96-A827-ACA768C31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8A5A8798-51FD-4C35-A081-884473861EEC}"/>
              </a:ext>
            </a:extLst>
          </p:cNvPr>
          <p:cNvSpPr>
            <a:spLocks noGrp="1"/>
          </p:cNvSpPr>
          <p:nvPr>
            <p:ph idx="1"/>
          </p:nvPr>
        </p:nvSpPr>
        <p:spPr>
          <a:xfrm>
            <a:off x="765051" y="1162051"/>
            <a:ext cx="6015897" cy="5591174"/>
          </a:xfrm>
        </p:spPr>
        <p:txBody>
          <a:bodyPr>
            <a:normAutofit lnSpcReduction="10000"/>
          </a:bodyPr>
          <a:lstStyle/>
          <a:p>
            <a:pPr marL="0" indent="0">
              <a:lnSpc>
                <a:spcPct val="100000"/>
              </a:lnSpc>
              <a:buNone/>
            </a:pPr>
            <a:r>
              <a:rPr lang="da-DK" sz="1600" dirty="0">
                <a:solidFill>
                  <a:schemeClr val="tx1">
                    <a:lumMod val="85000"/>
                    <a:lumOff val="15000"/>
                  </a:schemeClr>
                </a:solidFill>
              </a:rPr>
              <a:t>Præmieoverrækkelse sker på forskellige måder. Det afhænger af hvilken klasse man har redet. </a:t>
            </a:r>
          </a:p>
          <a:p>
            <a:pPr marL="0" indent="0">
              <a:lnSpc>
                <a:spcPct val="100000"/>
              </a:lnSpc>
              <a:buNone/>
            </a:pPr>
            <a:endParaRPr lang="da-DK" sz="1600" dirty="0">
              <a:solidFill>
                <a:schemeClr val="tx1">
                  <a:lumMod val="85000"/>
                  <a:lumOff val="15000"/>
                </a:schemeClr>
              </a:solidFill>
            </a:endParaRPr>
          </a:p>
          <a:p>
            <a:pPr>
              <a:lnSpc>
                <a:spcPct val="100000"/>
              </a:lnSpc>
            </a:pPr>
            <a:r>
              <a:rPr lang="da-DK" sz="1600" b="1" dirty="0" err="1">
                <a:solidFill>
                  <a:schemeClr val="accent5"/>
                </a:solidFill>
              </a:rPr>
              <a:t>Mini-put</a:t>
            </a:r>
            <a:r>
              <a:rPr lang="da-DK" sz="1600" b="1" dirty="0">
                <a:solidFill>
                  <a:schemeClr val="accent5"/>
                </a:solidFill>
              </a:rPr>
              <a:t> kommandoridning, kommandoridning og forhindringsbane LET</a:t>
            </a:r>
            <a:r>
              <a:rPr lang="da-DK" sz="1600" dirty="0">
                <a:solidFill>
                  <a:schemeClr val="accent5"/>
                </a:solidFill>
              </a:rPr>
              <a:t>, forgår præmieoverrækkelsen efter klassen er slut - inde på selve den bane, som man har redet på.</a:t>
            </a:r>
          </a:p>
          <a:p>
            <a:pPr lvl="1">
              <a:lnSpc>
                <a:spcPct val="100000"/>
              </a:lnSpc>
            </a:pPr>
            <a:r>
              <a:rPr lang="da-DK" sz="1600" dirty="0">
                <a:solidFill>
                  <a:schemeClr val="accent5"/>
                </a:solidFill>
              </a:rPr>
              <a:t>Præmieoverrækkelsen forgår til hest – hvis der er flere elever om én hest/pony, så skiftes man inde på banen, så alle kan få en tur og få taget billeder. </a:t>
            </a:r>
            <a:r>
              <a:rPr lang="da-DK" sz="1600" dirty="0">
                <a:solidFill>
                  <a:schemeClr val="accent5"/>
                </a:solidFill>
                <a:sym typeface="Wingdings" panose="05000000000000000000" pitchFamily="2" charset="2"/>
              </a:rPr>
              <a:t> </a:t>
            </a:r>
          </a:p>
          <a:p>
            <a:pPr lvl="1">
              <a:lnSpc>
                <a:spcPct val="100000"/>
              </a:lnSpc>
            </a:pPr>
            <a:r>
              <a:rPr lang="da-DK" sz="1600" dirty="0">
                <a:solidFill>
                  <a:schemeClr val="accent5"/>
                </a:solidFill>
                <a:sym typeface="Wingdings" panose="05000000000000000000" pitchFamily="2" charset="2"/>
              </a:rPr>
              <a:t>Alle stiller sig på en lang række, og får en roset imens der gives en lille kommentar med på vejen. </a:t>
            </a:r>
          </a:p>
          <a:p>
            <a:pPr lvl="1">
              <a:lnSpc>
                <a:spcPct val="100000"/>
              </a:lnSpc>
            </a:pPr>
            <a:r>
              <a:rPr lang="da-DK" sz="1600" dirty="0">
                <a:solidFill>
                  <a:schemeClr val="accent5"/>
                </a:solidFill>
                <a:sym typeface="Wingdings" panose="05000000000000000000" pitchFamily="2" charset="2"/>
              </a:rPr>
              <a:t>HUSK ridehjelm. – også selvom man er til fods. </a:t>
            </a:r>
          </a:p>
          <a:p>
            <a:pPr marL="0" indent="0">
              <a:lnSpc>
                <a:spcPct val="100000"/>
              </a:lnSpc>
              <a:buNone/>
            </a:pPr>
            <a:endParaRPr lang="da-DK" sz="1600" dirty="0">
              <a:solidFill>
                <a:schemeClr val="accent5"/>
              </a:solidFill>
            </a:endParaRPr>
          </a:p>
          <a:p>
            <a:pPr>
              <a:lnSpc>
                <a:spcPct val="100000"/>
              </a:lnSpc>
            </a:pPr>
            <a:r>
              <a:rPr lang="da-DK" sz="1600" b="1" dirty="0">
                <a:solidFill>
                  <a:schemeClr val="accent5"/>
                </a:solidFill>
              </a:rPr>
              <a:t>LD1 og LD2 </a:t>
            </a:r>
            <a:r>
              <a:rPr lang="da-DK" sz="1600" dirty="0">
                <a:solidFill>
                  <a:schemeClr val="accent5"/>
                </a:solidFill>
              </a:rPr>
              <a:t>forgår præmieoverrækkelsen også efter at klassen er slut. </a:t>
            </a:r>
          </a:p>
          <a:p>
            <a:pPr lvl="1">
              <a:lnSpc>
                <a:spcPct val="100000"/>
              </a:lnSpc>
            </a:pPr>
            <a:r>
              <a:rPr lang="da-DK" sz="1600" dirty="0">
                <a:solidFill>
                  <a:schemeClr val="accent5"/>
                </a:solidFill>
              </a:rPr>
              <a:t>Her skal alle klassens deltage stå klar ved sekretariatet – også i det tøj som man har redet i, samt ridehjem. </a:t>
            </a:r>
          </a:p>
          <a:p>
            <a:pPr lvl="1">
              <a:lnSpc>
                <a:spcPct val="100000"/>
              </a:lnSpc>
            </a:pPr>
            <a:r>
              <a:rPr lang="da-DK" sz="1600" dirty="0">
                <a:solidFill>
                  <a:schemeClr val="accent5"/>
                </a:solidFill>
              </a:rPr>
              <a:t>De placeret i klassen bliver råbt op, og får tildelt sin præmie samt en kritik - og for en lille kommentar med på vejen. </a:t>
            </a:r>
          </a:p>
          <a:p>
            <a:pPr lvl="1">
              <a:lnSpc>
                <a:spcPct val="100000"/>
              </a:lnSpc>
            </a:pPr>
            <a:r>
              <a:rPr lang="da-DK" sz="1600" dirty="0">
                <a:solidFill>
                  <a:schemeClr val="accent5"/>
                </a:solidFill>
              </a:rPr>
              <a:t>Alle klassen deltager kan hente sin kritik, når præmieoverrækkelsen er slut. </a:t>
            </a:r>
          </a:p>
          <a:p>
            <a:pPr lvl="1">
              <a:lnSpc>
                <a:spcPct val="100000"/>
              </a:lnSpc>
            </a:pPr>
            <a:endParaRPr lang="da-DK" sz="1000" dirty="0">
              <a:solidFill>
                <a:schemeClr val="tx1">
                  <a:lumMod val="85000"/>
                  <a:lumOff val="15000"/>
                </a:schemeClr>
              </a:solidFill>
            </a:endParaRPr>
          </a:p>
          <a:p>
            <a:pPr lvl="1">
              <a:lnSpc>
                <a:spcPct val="100000"/>
              </a:lnSpc>
            </a:pPr>
            <a:endParaRPr lang="da-DK" sz="1000" dirty="0">
              <a:solidFill>
                <a:schemeClr val="tx1">
                  <a:lumMod val="85000"/>
                  <a:lumOff val="15000"/>
                </a:schemeClr>
              </a:solidFill>
              <a:sym typeface="Wingdings" panose="05000000000000000000" pitchFamily="2" charset="2"/>
            </a:endParaRPr>
          </a:p>
          <a:p>
            <a:pPr marL="457200" lvl="1" indent="0">
              <a:lnSpc>
                <a:spcPct val="100000"/>
              </a:lnSpc>
              <a:buNone/>
            </a:pPr>
            <a:endParaRPr lang="da-DK" sz="1000" dirty="0">
              <a:solidFill>
                <a:schemeClr val="tx1">
                  <a:lumMod val="85000"/>
                  <a:lumOff val="15000"/>
                </a:schemeClr>
              </a:solidFill>
              <a:sym typeface="Wingdings" panose="05000000000000000000" pitchFamily="2" charset="2"/>
            </a:endParaRPr>
          </a:p>
          <a:p>
            <a:pPr lvl="1">
              <a:lnSpc>
                <a:spcPct val="100000"/>
              </a:lnSpc>
            </a:pPr>
            <a:endParaRPr lang="da-DK" sz="1000" dirty="0">
              <a:solidFill>
                <a:schemeClr val="tx1">
                  <a:lumMod val="85000"/>
                  <a:lumOff val="15000"/>
                </a:schemeClr>
              </a:solidFill>
            </a:endParaRPr>
          </a:p>
        </p:txBody>
      </p:sp>
      <p:sp>
        <p:nvSpPr>
          <p:cNvPr id="77" name="Freeform 22">
            <a:extLst>
              <a:ext uri="{FF2B5EF4-FFF2-40B4-BE49-F238E27FC236}">
                <a16:creationId xmlns:a16="http://schemas.microsoft.com/office/drawing/2014/main" id="{462DAB16-FC2D-400E-BB5D-1F4F137BB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flipH="1">
            <a:off x="6909478" y="0"/>
            <a:ext cx="5282519" cy="6858000"/>
          </a:xfrm>
          <a:custGeom>
            <a:avLst/>
            <a:gdLst>
              <a:gd name="connsiteX0" fmla="*/ 0 w 4992864"/>
              <a:gd name="connsiteY0" fmla="*/ 0 h 6858000"/>
              <a:gd name="connsiteX1" fmla="*/ 4813476 w 4992864"/>
              <a:gd name="connsiteY1" fmla="*/ 0 h 6858000"/>
              <a:gd name="connsiteX2" fmla="*/ 4818239 w 4992864"/>
              <a:gd name="connsiteY2" fmla="*/ 66675 h 6858000"/>
              <a:gd name="connsiteX3" fmla="*/ 4826176 w 4992864"/>
              <a:gd name="connsiteY3" fmla="*/ 122237 h 6858000"/>
              <a:gd name="connsiteX4" fmla="*/ 4835701 w 4992864"/>
              <a:gd name="connsiteY4" fmla="*/ 174625 h 6858000"/>
              <a:gd name="connsiteX5" fmla="*/ 4851576 w 4992864"/>
              <a:gd name="connsiteY5" fmla="*/ 217487 h 6858000"/>
              <a:gd name="connsiteX6" fmla="*/ 4867451 w 4992864"/>
              <a:gd name="connsiteY6" fmla="*/ 260350 h 6858000"/>
              <a:gd name="connsiteX7" fmla="*/ 4886501 w 4992864"/>
              <a:gd name="connsiteY7" fmla="*/ 296862 h 6858000"/>
              <a:gd name="connsiteX8" fmla="*/ 4905551 w 4992864"/>
              <a:gd name="connsiteY8" fmla="*/ 334962 h 6858000"/>
              <a:gd name="connsiteX9" fmla="*/ 4923014 w 4992864"/>
              <a:gd name="connsiteY9" fmla="*/ 369887 h 6858000"/>
              <a:gd name="connsiteX10" fmla="*/ 4940476 w 4992864"/>
              <a:gd name="connsiteY10" fmla="*/ 409575 h 6858000"/>
              <a:gd name="connsiteX11" fmla="*/ 4956351 w 4992864"/>
              <a:gd name="connsiteY11" fmla="*/ 450850 h 6858000"/>
              <a:gd name="connsiteX12" fmla="*/ 4970639 w 4992864"/>
              <a:gd name="connsiteY12" fmla="*/ 496887 h 6858000"/>
              <a:gd name="connsiteX13" fmla="*/ 4981751 w 4992864"/>
              <a:gd name="connsiteY13" fmla="*/ 546100 h 6858000"/>
              <a:gd name="connsiteX14" fmla="*/ 4989689 w 4992864"/>
              <a:gd name="connsiteY14" fmla="*/ 606425 h 6858000"/>
              <a:gd name="connsiteX15" fmla="*/ 4992864 w 4992864"/>
              <a:gd name="connsiteY15" fmla="*/ 673100 h 6858000"/>
              <a:gd name="connsiteX16" fmla="*/ 4989689 w 4992864"/>
              <a:gd name="connsiteY16" fmla="*/ 744537 h 6858000"/>
              <a:gd name="connsiteX17" fmla="*/ 4981751 w 4992864"/>
              <a:gd name="connsiteY17" fmla="*/ 801687 h 6858000"/>
              <a:gd name="connsiteX18" fmla="*/ 4970639 w 4992864"/>
              <a:gd name="connsiteY18" fmla="*/ 854075 h 6858000"/>
              <a:gd name="connsiteX19" fmla="*/ 4956351 w 4992864"/>
              <a:gd name="connsiteY19" fmla="*/ 901700 h 6858000"/>
              <a:gd name="connsiteX20" fmla="*/ 4940476 w 4992864"/>
              <a:gd name="connsiteY20" fmla="*/ 942975 h 6858000"/>
              <a:gd name="connsiteX21" fmla="*/ 4921426 w 4992864"/>
              <a:gd name="connsiteY21" fmla="*/ 981075 h 6858000"/>
              <a:gd name="connsiteX22" fmla="*/ 4902376 w 4992864"/>
              <a:gd name="connsiteY22" fmla="*/ 1017587 h 6858000"/>
              <a:gd name="connsiteX23" fmla="*/ 4883326 w 4992864"/>
              <a:gd name="connsiteY23" fmla="*/ 1055687 h 6858000"/>
              <a:gd name="connsiteX24" fmla="*/ 4865864 w 4992864"/>
              <a:gd name="connsiteY24" fmla="*/ 1095375 h 6858000"/>
              <a:gd name="connsiteX25" fmla="*/ 4848401 w 4992864"/>
              <a:gd name="connsiteY25" fmla="*/ 1136650 h 6858000"/>
              <a:gd name="connsiteX26" fmla="*/ 4834114 w 4992864"/>
              <a:gd name="connsiteY26" fmla="*/ 1182687 h 6858000"/>
              <a:gd name="connsiteX27" fmla="*/ 4824589 w 4992864"/>
              <a:gd name="connsiteY27" fmla="*/ 1235075 h 6858000"/>
              <a:gd name="connsiteX28" fmla="*/ 4815064 w 4992864"/>
              <a:gd name="connsiteY28" fmla="*/ 1295400 h 6858000"/>
              <a:gd name="connsiteX29" fmla="*/ 4813476 w 4992864"/>
              <a:gd name="connsiteY29" fmla="*/ 1363662 h 6858000"/>
              <a:gd name="connsiteX30" fmla="*/ 4815064 w 4992864"/>
              <a:gd name="connsiteY30" fmla="*/ 1431925 h 6858000"/>
              <a:gd name="connsiteX31" fmla="*/ 4824589 w 4992864"/>
              <a:gd name="connsiteY31" fmla="*/ 1492250 h 6858000"/>
              <a:gd name="connsiteX32" fmla="*/ 4834114 w 4992864"/>
              <a:gd name="connsiteY32" fmla="*/ 1544637 h 6858000"/>
              <a:gd name="connsiteX33" fmla="*/ 4848401 w 4992864"/>
              <a:gd name="connsiteY33" fmla="*/ 1589087 h 6858000"/>
              <a:gd name="connsiteX34" fmla="*/ 4865864 w 4992864"/>
              <a:gd name="connsiteY34" fmla="*/ 1631950 h 6858000"/>
              <a:gd name="connsiteX35" fmla="*/ 4883326 w 4992864"/>
              <a:gd name="connsiteY35" fmla="*/ 1671637 h 6858000"/>
              <a:gd name="connsiteX36" fmla="*/ 4902376 w 4992864"/>
              <a:gd name="connsiteY36" fmla="*/ 1708150 h 6858000"/>
              <a:gd name="connsiteX37" fmla="*/ 4921426 w 4992864"/>
              <a:gd name="connsiteY37" fmla="*/ 1743075 h 6858000"/>
              <a:gd name="connsiteX38" fmla="*/ 4940476 w 4992864"/>
              <a:gd name="connsiteY38" fmla="*/ 1782762 h 6858000"/>
              <a:gd name="connsiteX39" fmla="*/ 4956351 w 4992864"/>
              <a:gd name="connsiteY39" fmla="*/ 1824037 h 6858000"/>
              <a:gd name="connsiteX40" fmla="*/ 4970639 w 4992864"/>
              <a:gd name="connsiteY40" fmla="*/ 1870075 h 6858000"/>
              <a:gd name="connsiteX41" fmla="*/ 4981751 w 4992864"/>
              <a:gd name="connsiteY41" fmla="*/ 1922462 h 6858000"/>
              <a:gd name="connsiteX42" fmla="*/ 4989689 w 4992864"/>
              <a:gd name="connsiteY42" fmla="*/ 1982787 h 6858000"/>
              <a:gd name="connsiteX43" fmla="*/ 4992864 w 4992864"/>
              <a:gd name="connsiteY43" fmla="*/ 2051050 h 6858000"/>
              <a:gd name="connsiteX44" fmla="*/ 4989689 w 4992864"/>
              <a:gd name="connsiteY44" fmla="*/ 2119312 h 6858000"/>
              <a:gd name="connsiteX45" fmla="*/ 4981751 w 4992864"/>
              <a:gd name="connsiteY45" fmla="*/ 2179637 h 6858000"/>
              <a:gd name="connsiteX46" fmla="*/ 4970639 w 4992864"/>
              <a:gd name="connsiteY46" fmla="*/ 2232025 h 6858000"/>
              <a:gd name="connsiteX47" fmla="*/ 4956351 w 4992864"/>
              <a:gd name="connsiteY47" fmla="*/ 2278062 h 6858000"/>
              <a:gd name="connsiteX48" fmla="*/ 4940476 w 4992864"/>
              <a:gd name="connsiteY48" fmla="*/ 2319337 h 6858000"/>
              <a:gd name="connsiteX49" fmla="*/ 4921426 w 4992864"/>
              <a:gd name="connsiteY49" fmla="*/ 2359025 h 6858000"/>
              <a:gd name="connsiteX50" fmla="*/ 4902376 w 4992864"/>
              <a:gd name="connsiteY50" fmla="*/ 2395537 h 6858000"/>
              <a:gd name="connsiteX51" fmla="*/ 4883326 w 4992864"/>
              <a:gd name="connsiteY51" fmla="*/ 2433637 h 6858000"/>
              <a:gd name="connsiteX52" fmla="*/ 4865864 w 4992864"/>
              <a:gd name="connsiteY52" fmla="*/ 2471737 h 6858000"/>
              <a:gd name="connsiteX53" fmla="*/ 4848401 w 4992864"/>
              <a:gd name="connsiteY53" fmla="*/ 2513012 h 6858000"/>
              <a:gd name="connsiteX54" fmla="*/ 4834114 w 4992864"/>
              <a:gd name="connsiteY54" fmla="*/ 2560637 h 6858000"/>
              <a:gd name="connsiteX55" fmla="*/ 4824589 w 4992864"/>
              <a:gd name="connsiteY55" fmla="*/ 2613025 h 6858000"/>
              <a:gd name="connsiteX56" fmla="*/ 4815064 w 4992864"/>
              <a:gd name="connsiteY56" fmla="*/ 2671762 h 6858000"/>
              <a:gd name="connsiteX57" fmla="*/ 4813476 w 4992864"/>
              <a:gd name="connsiteY57" fmla="*/ 2741612 h 6858000"/>
              <a:gd name="connsiteX58" fmla="*/ 4815064 w 4992864"/>
              <a:gd name="connsiteY58" fmla="*/ 2809875 h 6858000"/>
              <a:gd name="connsiteX59" fmla="*/ 4824589 w 4992864"/>
              <a:gd name="connsiteY59" fmla="*/ 2868612 h 6858000"/>
              <a:gd name="connsiteX60" fmla="*/ 4834114 w 4992864"/>
              <a:gd name="connsiteY60" fmla="*/ 2922587 h 6858000"/>
              <a:gd name="connsiteX61" fmla="*/ 4848401 w 4992864"/>
              <a:gd name="connsiteY61" fmla="*/ 2967037 h 6858000"/>
              <a:gd name="connsiteX62" fmla="*/ 4865864 w 4992864"/>
              <a:gd name="connsiteY62" fmla="*/ 3009900 h 6858000"/>
              <a:gd name="connsiteX63" fmla="*/ 4883326 w 4992864"/>
              <a:gd name="connsiteY63" fmla="*/ 3046412 h 6858000"/>
              <a:gd name="connsiteX64" fmla="*/ 4902376 w 4992864"/>
              <a:gd name="connsiteY64" fmla="*/ 3084512 h 6858000"/>
              <a:gd name="connsiteX65" fmla="*/ 4921426 w 4992864"/>
              <a:gd name="connsiteY65" fmla="*/ 3121025 h 6858000"/>
              <a:gd name="connsiteX66" fmla="*/ 4940476 w 4992864"/>
              <a:gd name="connsiteY66" fmla="*/ 3160712 h 6858000"/>
              <a:gd name="connsiteX67" fmla="*/ 4956351 w 4992864"/>
              <a:gd name="connsiteY67" fmla="*/ 3201987 h 6858000"/>
              <a:gd name="connsiteX68" fmla="*/ 4970639 w 4992864"/>
              <a:gd name="connsiteY68" fmla="*/ 3248025 h 6858000"/>
              <a:gd name="connsiteX69" fmla="*/ 4981751 w 4992864"/>
              <a:gd name="connsiteY69" fmla="*/ 3300412 h 6858000"/>
              <a:gd name="connsiteX70" fmla="*/ 4989689 w 4992864"/>
              <a:gd name="connsiteY70" fmla="*/ 3360737 h 6858000"/>
              <a:gd name="connsiteX71" fmla="*/ 4992864 w 4992864"/>
              <a:gd name="connsiteY71" fmla="*/ 3427412 h 6858000"/>
              <a:gd name="connsiteX72" fmla="*/ 4989689 w 4992864"/>
              <a:gd name="connsiteY72" fmla="*/ 3497262 h 6858000"/>
              <a:gd name="connsiteX73" fmla="*/ 4981751 w 4992864"/>
              <a:gd name="connsiteY73" fmla="*/ 3557587 h 6858000"/>
              <a:gd name="connsiteX74" fmla="*/ 4970639 w 4992864"/>
              <a:gd name="connsiteY74" fmla="*/ 3609975 h 6858000"/>
              <a:gd name="connsiteX75" fmla="*/ 4956351 w 4992864"/>
              <a:gd name="connsiteY75" fmla="*/ 3656012 h 6858000"/>
              <a:gd name="connsiteX76" fmla="*/ 4940476 w 4992864"/>
              <a:gd name="connsiteY76" fmla="*/ 3697287 h 6858000"/>
              <a:gd name="connsiteX77" fmla="*/ 4921426 w 4992864"/>
              <a:gd name="connsiteY77" fmla="*/ 3736975 h 6858000"/>
              <a:gd name="connsiteX78" fmla="*/ 4883326 w 4992864"/>
              <a:gd name="connsiteY78" fmla="*/ 3811587 h 6858000"/>
              <a:gd name="connsiteX79" fmla="*/ 4865864 w 4992864"/>
              <a:gd name="connsiteY79" fmla="*/ 3848100 h 6858000"/>
              <a:gd name="connsiteX80" fmla="*/ 4848401 w 4992864"/>
              <a:gd name="connsiteY80" fmla="*/ 3890962 h 6858000"/>
              <a:gd name="connsiteX81" fmla="*/ 4834114 w 4992864"/>
              <a:gd name="connsiteY81" fmla="*/ 3935412 h 6858000"/>
              <a:gd name="connsiteX82" fmla="*/ 4824589 w 4992864"/>
              <a:gd name="connsiteY82" fmla="*/ 3987800 h 6858000"/>
              <a:gd name="connsiteX83" fmla="*/ 4815064 w 4992864"/>
              <a:gd name="connsiteY83" fmla="*/ 4048125 h 6858000"/>
              <a:gd name="connsiteX84" fmla="*/ 4813476 w 4992864"/>
              <a:gd name="connsiteY84" fmla="*/ 4116387 h 6858000"/>
              <a:gd name="connsiteX85" fmla="*/ 4815064 w 4992864"/>
              <a:gd name="connsiteY85" fmla="*/ 4186237 h 6858000"/>
              <a:gd name="connsiteX86" fmla="*/ 4824589 w 4992864"/>
              <a:gd name="connsiteY86" fmla="*/ 4244975 h 6858000"/>
              <a:gd name="connsiteX87" fmla="*/ 4834114 w 4992864"/>
              <a:gd name="connsiteY87" fmla="*/ 4297362 h 6858000"/>
              <a:gd name="connsiteX88" fmla="*/ 4848401 w 4992864"/>
              <a:gd name="connsiteY88" fmla="*/ 4343400 h 6858000"/>
              <a:gd name="connsiteX89" fmla="*/ 4865864 w 4992864"/>
              <a:gd name="connsiteY89" fmla="*/ 4386262 h 6858000"/>
              <a:gd name="connsiteX90" fmla="*/ 4883326 w 4992864"/>
              <a:gd name="connsiteY90" fmla="*/ 4424362 h 6858000"/>
              <a:gd name="connsiteX91" fmla="*/ 4921426 w 4992864"/>
              <a:gd name="connsiteY91" fmla="*/ 4498975 h 6858000"/>
              <a:gd name="connsiteX92" fmla="*/ 4940476 w 4992864"/>
              <a:gd name="connsiteY92" fmla="*/ 4537075 h 6858000"/>
              <a:gd name="connsiteX93" fmla="*/ 4956351 w 4992864"/>
              <a:gd name="connsiteY93" fmla="*/ 4579937 h 6858000"/>
              <a:gd name="connsiteX94" fmla="*/ 4970639 w 4992864"/>
              <a:gd name="connsiteY94" fmla="*/ 4625975 h 6858000"/>
              <a:gd name="connsiteX95" fmla="*/ 4981751 w 4992864"/>
              <a:gd name="connsiteY95" fmla="*/ 4678362 h 6858000"/>
              <a:gd name="connsiteX96" fmla="*/ 4989689 w 4992864"/>
              <a:gd name="connsiteY96" fmla="*/ 4738687 h 6858000"/>
              <a:gd name="connsiteX97" fmla="*/ 4992864 w 4992864"/>
              <a:gd name="connsiteY97" fmla="*/ 4806950 h 6858000"/>
              <a:gd name="connsiteX98" fmla="*/ 4989689 w 4992864"/>
              <a:gd name="connsiteY98" fmla="*/ 4875212 h 6858000"/>
              <a:gd name="connsiteX99" fmla="*/ 4981751 w 4992864"/>
              <a:gd name="connsiteY99" fmla="*/ 4935537 h 6858000"/>
              <a:gd name="connsiteX100" fmla="*/ 4970639 w 4992864"/>
              <a:gd name="connsiteY100" fmla="*/ 4987925 h 6858000"/>
              <a:gd name="connsiteX101" fmla="*/ 4956351 w 4992864"/>
              <a:gd name="connsiteY101" fmla="*/ 5033962 h 6858000"/>
              <a:gd name="connsiteX102" fmla="*/ 4940476 w 4992864"/>
              <a:gd name="connsiteY102" fmla="*/ 5075237 h 6858000"/>
              <a:gd name="connsiteX103" fmla="*/ 4921426 w 4992864"/>
              <a:gd name="connsiteY103" fmla="*/ 5114925 h 6858000"/>
              <a:gd name="connsiteX104" fmla="*/ 4902376 w 4992864"/>
              <a:gd name="connsiteY104" fmla="*/ 5149850 h 6858000"/>
              <a:gd name="connsiteX105" fmla="*/ 4883326 w 4992864"/>
              <a:gd name="connsiteY105" fmla="*/ 5186362 h 6858000"/>
              <a:gd name="connsiteX106" fmla="*/ 4865864 w 4992864"/>
              <a:gd name="connsiteY106" fmla="*/ 5226050 h 6858000"/>
              <a:gd name="connsiteX107" fmla="*/ 4848401 w 4992864"/>
              <a:gd name="connsiteY107" fmla="*/ 5268912 h 6858000"/>
              <a:gd name="connsiteX108" fmla="*/ 4834114 w 4992864"/>
              <a:gd name="connsiteY108" fmla="*/ 5313362 h 6858000"/>
              <a:gd name="connsiteX109" fmla="*/ 4824589 w 4992864"/>
              <a:gd name="connsiteY109" fmla="*/ 5365750 h 6858000"/>
              <a:gd name="connsiteX110" fmla="*/ 4815064 w 4992864"/>
              <a:gd name="connsiteY110" fmla="*/ 5426075 h 6858000"/>
              <a:gd name="connsiteX111" fmla="*/ 4813476 w 4992864"/>
              <a:gd name="connsiteY111" fmla="*/ 5494337 h 6858000"/>
              <a:gd name="connsiteX112" fmla="*/ 4815064 w 4992864"/>
              <a:gd name="connsiteY112" fmla="*/ 5562600 h 6858000"/>
              <a:gd name="connsiteX113" fmla="*/ 4824589 w 4992864"/>
              <a:gd name="connsiteY113" fmla="*/ 5622925 h 6858000"/>
              <a:gd name="connsiteX114" fmla="*/ 4834114 w 4992864"/>
              <a:gd name="connsiteY114" fmla="*/ 5675312 h 6858000"/>
              <a:gd name="connsiteX115" fmla="*/ 4848401 w 4992864"/>
              <a:gd name="connsiteY115" fmla="*/ 5721350 h 6858000"/>
              <a:gd name="connsiteX116" fmla="*/ 4865864 w 4992864"/>
              <a:gd name="connsiteY116" fmla="*/ 5762625 h 6858000"/>
              <a:gd name="connsiteX117" fmla="*/ 4883326 w 4992864"/>
              <a:gd name="connsiteY117" fmla="*/ 5802312 h 6858000"/>
              <a:gd name="connsiteX118" fmla="*/ 4902376 w 4992864"/>
              <a:gd name="connsiteY118" fmla="*/ 5840412 h 6858000"/>
              <a:gd name="connsiteX119" fmla="*/ 4921426 w 4992864"/>
              <a:gd name="connsiteY119" fmla="*/ 5876925 h 6858000"/>
              <a:gd name="connsiteX120" fmla="*/ 4940476 w 4992864"/>
              <a:gd name="connsiteY120" fmla="*/ 5915025 h 6858000"/>
              <a:gd name="connsiteX121" fmla="*/ 4956351 w 4992864"/>
              <a:gd name="connsiteY121" fmla="*/ 5956300 h 6858000"/>
              <a:gd name="connsiteX122" fmla="*/ 4970639 w 4992864"/>
              <a:gd name="connsiteY122" fmla="*/ 6003925 h 6858000"/>
              <a:gd name="connsiteX123" fmla="*/ 4981751 w 4992864"/>
              <a:gd name="connsiteY123" fmla="*/ 6056312 h 6858000"/>
              <a:gd name="connsiteX124" fmla="*/ 4989689 w 4992864"/>
              <a:gd name="connsiteY124" fmla="*/ 6113462 h 6858000"/>
              <a:gd name="connsiteX125" fmla="*/ 4992864 w 4992864"/>
              <a:gd name="connsiteY125" fmla="*/ 6183312 h 6858000"/>
              <a:gd name="connsiteX126" fmla="*/ 4989689 w 4992864"/>
              <a:gd name="connsiteY126" fmla="*/ 6251575 h 6858000"/>
              <a:gd name="connsiteX127" fmla="*/ 4981751 w 4992864"/>
              <a:gd name="connsiteY127" fmla="*/ 6311900 h 6858000"/>
              <a:gd name="connsiteX128" fmla="*/ 4970639 w 4992864"/>
              <a:gd name="connsiteY128" fmla="*/ 6361112 h 6858000"/>
              <a:gd name="connsiteX129" fmla="*/ 4956351 w 4992864"/>
              <a:gd name="connsiteY129" fmla="*/ 6407150 h 6858000"/>
              <a:gd name="connsiteX130" fmla="*/ 4940476 w 4992864"/>
              <a:gd name="connsiteY130" fmla="*/ 6448425 h 6858000"/>
              <a:gd name="connsiteX131" fmla="*/ 4923014 w 4992864"/>
              <a:gd name="connsiteY131" fmla="*/ 6488112 h 6858000"/>
              <a:gd name="connsiteX132" fmla="*/ 4905551 w 4992864"/>
              <a:gd name="connsiteY132" fmla="*/ 6523037 h 6858000"/>
              <a:gd name="connsiteX133" fmla="*/ 4886501 w 4992864"/>
              <a:gd name="connsiteY133" fmla="*/ 6561137 h 6858000"/>
              <a:gd name="connsiteX134" fmla="*/ 4867451 w 4992864"/>
              <a:gd name="connsiteY134" fmla="*/ 6597650 h 6858000"/>
              <a:gd name="connsiteX135" fmla="*/ 4851576 w 4992864"/>
              <a:gd name="connsiteY135" fmla="*/ 6640512 h 6858000"/>
              <a:gd name="connsiteX136" fmla="*/ 4835701 w 4992864"/>
              <a:gd name="connsiteY136" fmla="*/ 6683375 h 6858000"/>
              <a:gd name="connsiteX137" fmla="*/ 4826176 w 4992864"/>
              <a:gd name="connsiteY137" fmla="*/ 6735762 h 6858000"/>
              <a:gd name="connsiteX138" fmla="*/ 4818239 w 4992864"/>
              <a:gd name="connsiteY138" fmla="*/ 6791325 h 6858000"/>
              <a:gd name="connsiteX139" fmla="*/ 4813476 w 4992864"/>
              <a:gd name="connsiteY139" fmla="*/ 6858000 h 6858000"/>
              <a:gd name="connsiteX140" fmla="*/ 0 w 4992864"/>
              <a:gd name="connsiteY14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992864" h="6858000">
                <a:moveTo>
                  <a:pt x="0" y="0"/>
                </a:moveTo>
                <a:lnTo>
                  <a:pt x="4813476" y="0"/>
                </a:lnTo>
                <a:lnTo>
                  <a:pt x="4818239" y="66675"/>
                </a:lnTo>
                <a:lnTo>
                  <a:pt x="4826176" y="122237"/>
                </a:lnTo>
                <a:lnTo>
                  <a:pt x="4835701" y="174625"/>
                </a:lnTo>
                <a:lnTo>
                  <a:pt x="4851576" y="217487"/>
                </a:lnTo>
                <a:lnTo>
                  <a:pt x="4867451" y="260350"/>
                </a:lnTo>
                <a:lnTo>
                  <a:pt x="4886501" y="296862"/>
                </a:lnTo>
                <a:lnTo>
                  <a:pt x="4905551" y="334962"/>
                </a:lnTo>
                <a:lnTo>
                  <a:pt x="4923014" y="369887"/>
                </a:lnTo>
                <a:lnTo>
                  <a:pt x="4940476" y="409575"/>
                </a:lnTo>
                <a:lnTo>
                  <a:pt x="4956351" y="450850"/>
                </a:lnTo>
                <a:lnTo>
                  <a:pt x="4970639" y="496887"/>
                </a:lnTo>
                <a:lnTo>
                  <a:pt x="4981751" y="546100"/>
                </a:lnTo>
                <a:lnTo>
                  <a:pt x="4989689" y="606425"/>
                </a:lnTo>
                <a:lnTo>
                  <a:pt x="4992864" y="673100"/>
                </a:lnTo>
                <a:lnTo>
                  <a:pt x="4989689" y="744537"/>
                </a:lnTo>
                <a:lnTo>
                  <a:pt x="4981751" y="801687"/>
                </a:lnTo>
                <a:lnTo>
                  <a:pt x="4970639" y="854075"/>
                </a:lnTo>
                <a:lnTo>
                  <a:pt x="4956351" y="901700"/>
                </a:lnTo>
                <a:lnTo>
                  <a:pt x="4940476" y="942975"/>
                </a:lnTo>
                <a:lnTo>
                  <a:pt x="4921426" y="981075"/>
                </a:lnTo>
                <a:lnTo>
                  <a:pt x="4902376" y="1017587"/>
                </a:lnTo>
                <a:lnTo>
                  <a:pt x="4883326" y="1055687"/>
                </a:lnTo>
                <a:lnTo>
                  <a:pt x="4865864" y="1095375"/>
                </a:lnTo>
                <a:lnTo>
                  <a:pt x="4848401" y="1136650"/>
                </a:lnTo>
                <a:lnTo>
                  <a:pt x="4834114" y="1182687"/>
                </a:lnTo>
                <a:lnTo>
                  <a:pt x="4824589" y="1235075"/>
                </a:lnTo>
                <a:lnTo>
                  <a:pt x="4815064" y="1295400"/>
                </a:lnTo>
                <a:lnTo>
                  <a:pt x="4813476" y="1363662"/>
                </a:lnTo>
                <a:lnTo>
                  <a:pt x="4815064" y="1431925"/>
                </a:lnTo>
                <a:lnTo>
                  <a:pt x="4824589" y="1492250"/>
                </a:lnTo>
                <a:lnTo>
                  <a:pt x="4834114" y="1544637"/>
                </a:lnTo>
                <a:lnTo>
                  <a:pt x="4848401" y="1589087"/>
                </a:lnTo>
                <a:lnTo>
                  <a:pt x="4865864" y="1631950"/>
                </a:lnTo>
                <a:lnTo>
                  <a:pt x="4883326" y="1671637"/>
                </a:lnTo>
                <a:lnTo>
                  <a:pt x="4902376" y="1708150"/>
                </a:lnTo>
                <a:lnTo>
                  <a:pt x="4921426" y="1743075"/>
                </a:lnTo>
                <a:lnTo>
                  <a:pt x="4940476" y="1782762"/>
                </a:lnTo>
                <a:lnTo>
                  <a:pt x="4956351" y="1824037"/>
                </a:lnTo>
                <a:lnTo>
                  <a:pt x="4970639" y="1870075"/>
                </a:lnTo>
                <a:lnTo>
                  <a:pt x="4981751" y="1922462"/>
                </a:lnTo>
                <a:lnTo>
                  <a:pt x="4989689" y="1982787"/>
                </a:lnTo>
                <a:lnTo>
                  <a:pt x="4992864" y="2051050"/>
                </a:lnTo>
                <a:lnTo>
                  <a:pt x="4989689" y="2119312"/>
                </a:lnTo>
                <a:lnTo>
                  <a:pt x="4981751" y="2179637"/>
                </a:lnTo>
                <a:lnTo>
                  <a:pt x="4970639" y="2232025"/>
                </a:lnTo>
                <a:lnTo>
                  <a:pt x="4956351" y="2278062"/>
                </a:lnTo>
                <a:lnTo>
                  <a:pt x="4940476" y="2319337"/>
                </a:lnTo>
                <a:lnTo>
                  <a:pt x="4921426" y="2359025"/>
                </a:lnTo>
                <a:lnTo>
                  <a:pt x="4902376" y="2395537"/>
                </a:lnTo>
                <a:lnTo>
                  <a:pt x="4883326" y="2433637"/>
                </a:lnTo>
                <a:lnTo>
                  <a:pt x="4865864" y="2471737"/>
                </a:lnTo>
                <a:lnTo>
                  <a:pt x="4848401" y="2513012"/>
                </a:lnTo>
                <a:lnTo>
                  <a:pt x="4834114" y="2560637"/>
                </a:lnTo>
                <a:lnTo>
                  <a:pt x="4824589" y="2613025"/>
                </a:lnTo>
                <a:lnTo>
                  <a:pt x="4815064" y="2671762"/>
                </a:lnTo>
                <a:lnTo>
                  <a:pt x="4813476" y="2741612"/>
                </a:lnTo>
                <a:lnTo>
                  <a:pt x="4815064" y="2809875"/>
                </a:lnTo>
                <a:lnTo>
                  <a:pt x="4824589" y="2868612"/>
                </a:lnTo>
                <a:lnTo>
                  <a:pt x="4834114" y="2922587"/>
                </a:lnTo>
                <a:lnTo>
                  <a:pt x="4848401" y="2967037"/>
                </a:lnTo>
                <a:lnTo>
                  <a:pt x="4865864" y="3009900"/>
                </a:lnTo>
                <a:lnTo>
                  <a:pt x="4883326" y="3046412"/>
                </a:lnTo>
                <a:lnTo>
                  <a:pt x="4902376" y="3084512"/>
                </a:lnTo>
                <a:lnTo>
                  <a:pt x="4921426" y="3121025"/>
                </a:lnTo>
                <a:lnTo>
                  <a:pt x="4940476" y="3160712"/>
                </a:lnTo>
                <a:lnTo>
                  <a:pt x="4956351" y="3201987"/>
                </a:lnTo>
                <a:lnTo>
                  <a:pt x="4970639" y="3248025"/>
                </a:lnTo>
                <a:lnTo>
                  <a:pt x="4981751" y="3300412"/>
                </a:lnTo>
                <a:lnTo>
                  <a:pt x="4989689" y="3360737"/>
                </a:lnTo>
                <a:lnTo>
                  <a:pt x="4992864" y="3427412"/>
                </a:lnTo>
                <a:lnTo>
                  <a:pt x="4989689" y="3497262"/>
                </a:lnTo>
                <a:lnTo>
                  <a:pt x="4981751" y="3557587"/>
                </a:lnTo>
                <a:lnTo>
                  <a:pt x="4970639" y="3609975"/>
                </a:lnTo>
                <a:lnTo>
                  <a:pt x="4956351" y="3656012"/>
                </a:lnTo>
                <a:lnTo>
                  <a:pt x="4940476" y="3697287"/>
                </a:lnTo>
                <a:lnTo>
                  <a:pt x="4921426" y="3736975"/>
                </a:lnTo>
                <a:lnTo>
                  <a:pt x="4883326" y="3811587"/>
                </a:lnTo>
                <a:lnTo>
                  <a:pt x="4865864" y="3848100"/>
                </a:lnTo>
                <a:lnTo>
                  <a:pt x="4848401" y="3890962"/>
                </a:lnTo>
                <a:lnTo>
                  <a:pt x="4834114" y="3935412"/>
                </a:lnTo>
                <a:lnTo>
                  <a:pt x="4824589" y="3987800"/>
                </a:lnTo>
                <a:lnTo>
                  <a:pt x="4815064" y="4048125"/>
                </a:lnTo>
                <a:lnTo>
                  <a:pt x="4813476" y="4116387"/>
                </a:lnTo>
                <a:lnTo>
                  <a:pt x="4815064" y="4186237"/>
                </a:lnTo>
                <a:lnTo>
                  <a:pt x="4824589" y="4244975"/>
                </a:lnTo>
                <a:lnTo>
                  <a:pt x="4834114" y="4297362"/>
                </a:lnTo>
                <a:lnTo>
                  <a:pt x="4848401" y="4343400"/>
                </a:lnTo>
                <a:lnTo>
                  <a:pt x="4865864" y="4386262"/>
                </a:lnTo>
                <a:lnTo>
                  <a:pt x="4883326" y="4424362"/>
                </a:lnTo>
                <a:lnTo>
                  <a:pt x="4921426" y="4498975"/>
                </a:lnTo>
                <a:lnTo>
                  <a:pt x="4940476" y="4537075"/>
                </a:lnTo>
                <a:lnTo>
                  <a:pt x="4956351" y="4579937"/>
                </a:lnTo>
                <a:lnTo>
                  <a:pt x="4970639" y="4625975"/>
                </a:lnTo>
                <a:lnTo>
                  <a:pt x="4981751" y="4678362"/>
                </a:lnTo>
                <a:lnTo>
                  <a:pt x="4989689" y="4738687"/>
                </a:lnTo>
                <a:lnTo>
                  <a:pt x="4992864" y="4806950"/>
                </a:lnTo>
                <a:lnTo>
                  <a:pt x="4989689" y="4875212"/>
                </a:lnTo>
                <a:lnTo>
                  <a:pt x="4981751" y="4935537"/>
                </a:lnTo>
                <a:lnTo>
                  <a:pt x="4970639" y="4987925"/>
                </a:lnTo>
                <a:lnTo>
                  <a:pt x="4956351" y="5033962"/>
                </a:lnTo>
                <a:lnTo>
                  <a:pt x="4940476" y="5075237"/>
                </a:lnTo>
                <a:lnTo>
                  <a:pt x="4921426" y="5114925"/>
                </a:lnTo>
                <a:lnTo>
                  <a:pt x="4902376" y="5149850"/>
                </a:lnTo>
                <a:lnTo>
                  <a:pt x="4883326" y="5186362"/>
                </a:lnTo>
                <a:lnTo>
                  <a:pt x="4865864" y="5226050"/>
                </a:lnTo>
                <a:lnTo>
                  <a:pt x="4848401" y="5268912"/>
                </a:lnTo>
                <a:lnTo>
                  <a:pt x="4834114" y="5313362"/>
                </a:lnTo>
                <a:lnTo>
                  <a:pt x="4824589" y="5365750"/>
                </a:lnTo>
                <a:lnTo>
                  <a:pt x="4815064" y="5426075"/>
                </a:lnTo>
                <a:lnTo>
                  <a:pt x="4813476" y="5494337"/>
                </a:lnTo>
                <a:lnTo>
                  <a:pt x="4815064" y="5562600"/>
                </a:lnTo>
                <a:lnTo>
                  <a:pt x="4824589" y="5622925"/>
                </a:lnTo>
                <a:lnTo>
                  <a:pt x="4834114" y="5675312"/>
                </a:lnTo>
                <a:lnTo>
                  <a:pt x="4848401" y="5721350"/>
                </a:lnTo>
                <a:lnTo>
                  <a:pt x="4865864" y="5762625"/>
                </a:lnTo>
                <a:lnTo>
                  <a:pt x="4883326" y="5802312"/>
                </a:lnTo>
                <a:lnTo>
                  <a:pt x="4902376" y="5840412"/>
                </a:lnTo>
                <a:lnTo>
                  <a:pt x="4921426" y="5876925"/>
                </a:lnTo>
                <a:lnTo>
                  <a:pt x="4940476" y="5915025"/>
                </a:lnTo>
                <a:lnTo>
                  <a:pt x="4956351" y="5956300"/>
                </a:lnTo>
                <a:lnTo>
                  <a:pt x="4970639" y="6003925"/>
                </a:lnTo>
                <a:lnTo>
                  <a:pt x="4981751" y="6056312"/>
                </a:lnTo>
                <a:lnTo>
                  <a:pt x="4989689" y="6113462"/>
                </a:lnTo>
                <a:lnTo>
                  <a:pt x="4992864" y="6183312"/>
                </a:lnTo>
                <a:lnTo>
                  <a:pt x="4989689" y="6251575"/>
                </a:lnTo>
                <a:lnTo>
                  <a:pt x="4981751" y="6311900"/>
                </a:lnTo>
                <a:lnTo>
                  <a:pt x="4970639" y="6361112"/>
                </a:lnTo>
                <a:lnTo>
                  <a:pt x="4956351" y="6407150"/>
                </a:lnTo>
                <a:lnTo>
                  <a:pt x="4940476" y="6448425"/>
                </a:lnTo>
                <a:lnTo>
                  <a:pt x="4923014" y="6488112"/>
                </a:lnTo>
                <a:lnTo>
                  <a:pt x="4905551" y="6523037"/>
                </a:lnTo>
                <a:lnTo>
                  <a:pt x="4886501" y="6561137"/>
                </a:lnTo>
                <a:lnTo>
                  <a:pt x="4867451" y="6597650"/>
                </a:lnTo>
                <a:lnTo>
                  <a:pt x="4851576" y="6640512"/>
                </a:lnTo>
                <a:lnTo>
                  <a:pt x="4835701" y="6683375"/>
                </a:lnTo>
                <a:lnTo>
                  <a:pt x="4826176" y="6735762"/>
                </a:lnTo>
                <a:lnTo>
                  <a:pt x="4818239" y="6791325"/>
                </a:lnTo>
                <a:lnTo>
                  <a:pt x="4813476" y="6858000"/>
                </a:lnTo>
                <a:lnTo>
                  <a:pt x="0" y="6858000"/>
                </a:lnTo>
                <a:close/>
              </a:path>
            </a:pathLst>
          </a:custGeom>
          <a:solidFill>
            <a:schemeClr val="bg1"/>
          </a:solidFill>
          <a:ln w="0">
            <a:noFill/>
            <a:prstDash val="solid"/>
            <a:round/>
            <a:headEnd/>
            <a:tailEnd/>
          </a:ln>
        </p:spPr>
      </p:sp>
      <p:pic>
        <p:nvPicPr>
          <p:cNvPr id="4100" name="Picture 4" descr="Billedet indeholder sandsynligvis: 3 personer, folk, der står og sko">
            <a:extLst>
              <a:ext uri="{FF2B5EF4-FFF2-40B4-BE49-F238E27FC236}">
                <a16:creationId xmlns:a16="http://schemas.microsoft.com/office/drawing/2014/main" id="{93CB9210-C733-43D9-AD76-6EEE3BE3EE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490" r="-2" b="12872"/>
          <a:stretch/>
        </p:blipFill>
        <p:spPr bwMode="auto">
          <a:xfrm>
            <a:off x="7042246" y="-1"/>
            <a:ext cx="5149751" cy="3346170"/>
          </a:xfrm>
          <a:custGeom>
            <a:avLst/>
            <a:gdLst/>
            <a:ahLst/>
            <a:cxnLst/>
            <a:rect l="l" t="t" r="r" b="b"/>
            <a:pathLst>
              <a:path w="5149751" h="3402351">
                <a:moveTo>
                  <a:pt x="189795" y="0"/>
                </a:moveTo>
                <a:lnTo>
                  <a:pt x="5149751" y="0"/>
                </a:lnTo>
                <a:lnTo>
                  <a:pt x="5149751" y="3402351"/>
                </a:lnTo>
                <a:lnTo>
                  <a:pt x="1262" y="3402351"/>
                </a:lnTo>
                <a:lnTo>
                  <a:pt x="3359" y="3360737"/>
                </a:lnTo>
                <a:lnTo>
                  <a:pt x="11757" y="3300412"/>
                </a:lnTo>
                <a:lnTo>
                  <a:pt x="23514" y="3248025"/>
                </a:lnTo>
                <a:lnTo>
                  <a:pt x="38631" y="3201987"/>
                </a:lnTo>
                <a:lnTo>
                  <a:pt x="55427" y="3160712"/>
                </a:lnTo>
                <a:lnTo>
                  <a:pt x="75582" y="3121025"/>
                </a:lnTo>
                <a:lnTo>
                  <a:pt x="95737" y="3084512"/>
                </a:lnTo>
                <a:lnTo>
                  <a:pt x="115892" y="3046412"/>
                </a:lnTo>
                <a:lnTo>
                  <a:pt x="134368" y="3009900"/>
                </a:lnTo>
                <a:lnTo>
                  <a:pt x="152844" y="2967037"/>
                </a:lnTo>
                <a:lnTo>
                  <a:pt x="167959" y="2922587"/>
                </a:lnTo>
                <a:lnTo>
                  <a:pt x="178037" y="2868612"/>
                </a:lnTo>
                <a:lnTo>
                  <a:pt x="188115" y="2809875"/>
                </a:lnTo>
                <a:lnTo>
                  <a:pt x="189795" y="2741612"/>
                </a:lnTo>
                <a:lnTo>
                  <a:pt x="188115" y="2671762"/>
                </a:lnTo>
                <a:lnTo>
                  <a:pt x="178037" y="2613025"/>
                </a:lnTo>
                <a:lnTo>
                  <a:pt x="167959" y="2560637"/>
                </a:lnTo>
                <a:lnTo>
                  <a:pt x="152844" y="2513012"/>
                </a:lnTo>
                <a:lnTo>
                  <a:pt x="134368" y="2471737"/>
                </a:lnTo>
                <a:lnTo>
                  <a:pt x="115892" y="2433637"/>
                </a:lnTo>
                <a:lnTo>
                  <a:pt x="95737" y="2395537"/>
                </a:lnTo>
                <a:lnTo>
                  <a:pt x="75582" y="2359025"/>
                </a:lnTo>
                <a:lnTo>
                  <a:pt x="55427" y="2319337"/>
                </a:lnTo>
                <a:lnTo>
                  <a:pt x="38631" y="2278062"/>
                </a:lnTo>
                <a:lnTo>
                  <a:pt x="23514" y="2232025"/>
                </a:lnTo>
                <a:lnTo>
                  <a:pt x="11757" y="2179637"/>
                </a:lnTo>
                <a:lnTo>
                  <a:pt x="3359" y="2119312"/>
                </a:lnTo>
                <a:lnTo>
                  <a:pt x="0" y="2051050"/>
                </a:lnTo>
                <a:lnTo>
                  <a:pt x="3359" y="1982787"/>
                </a:lnTo>
                <a:lnTo>
                  <a:pt x="11757" y="1922462"/>
                </a:lnTo>
                <a:lnTo>
                  <a:pt x="23514" y="1870075"/>
                </a:lnTo>
                <a:lnTo>
                  <a:pt x="38631" y="1824037"/>
                </a:lnTo>
                <a:lnTo>
                  <a:pt x="55427" y="1782762"/>
                </a:lnTo>
                <a:lnTo>
                  <a:pt x="75582" y="1743075"/>
                </a:lnTo>
                <a:lnTo>
                  <a:pt x="95737" y="1708150"/>
                </a:lnTo>
                <a:lnTo>
                  <a:pt x="115892" y="1671637"/>
                </a:lnTo>
                <a:lnTo>
                  <a:pt x="134368" y="1631950"/>
                </a:lnTo>
                <a:lnTo>
                  <a:pt x="152844" y="1589087"/>
                </a:lnTo>
                <a:lnTo>
                  <a:pt x="167959" y="1544637"/>
                </a:lnTo>
                <a:lnTo>
                  <a:pt x="178037" y="1492250"/>
                </a:lnTo>
                <a:lnTo>
                  <a:pt x="188115" y="1431925"/>
                </a:lnTo>
                <a:lnTo>
                  <a:pt x="189795" y="1363662"/>
                </a:lnTo>
                <a:lnTo>
                  <a:pt x="188115" y="1295400"/>
                </a:lnTo>
                <a:lnTo>
                  <a:pt x="178037" y="1235075"/>
                </a:lnTo>
                <a:lnTo>
                  <a:pt x="167959" y="1182687"/>
                </a:lnTo>
                <a:lnTo>
                  <a:pt x="152844" y="1136650"/>
                </a:lnTo>
                <a:lnTo>
                  <a:pt x="134368" y="1095375"/>
                </a:lnTo>
                <a:lnTo>
                  <a:pt x="115892" y="1055687"/>
                </a:lnTo>
                <a:lnTo>
                  <a:pt x="95737" y="1017587"/>
                </a:lnTo>
                <a:lnTo>
                  <a:pt x="75582" y="981075"/>
                </a:lnTo>
                <a:lnTo>
                  <a:pt x="55427" y="942975"/>
                </a:lnTo>
                <a:lnTo>
                  <a:pt x="38631" y="901700"/>
                </a:lnTo>
                <a:lnTo>
                  <a:pt x="23514" y="854075"/>
                </a:lnTo>
                <a:lnTo>
                  <a:pt x="11757" y="801687"/>
                </a:lnTo>
                <a:lnTo>
                  <a:pt x="3359" y="744537"/>
                </a:lnTo>
                <a:lnTo>
                  <a:pt x="0" y="673100"/>
                </a:lnTo>
                <a:lnTo>
                  <a:pt x="3359" y="606425"/>
                </a:lnTo>
                <a:lnTo>
                  <a:pt x="11757" y="546100"/>
                </a:lnTo>
                <a:lnTo>
                  <a:pt x="23514" y="496887"/>
                </a:lnTo>
                <a:lnTo>
                  <a:pt x="38631" y="450850"/>
                </a:lnTo>
                <a:lnTo>
                  <a:pt x="55427" y="409575"/>
                </a:lnTo>
                <a:lnTo>
                  <a:pt x="73902" y="369887"/>
                </a:lnTo>
                <a:lnTo>
                  <a:pt x="92378" y="334962"/>
                </a:lnTo>
                <a:lnTo>
                  <a:pt x="112533" y="296862"/>
                </a:lnTo>
                <a:lnTo>
                  <a:pt x="132688" y="260350"/>
                </a:lnTo>
                <a:lnTo>
                  <a:pt x="149484" y="217487"/>
                </a:lnTo>
                <a:lnTo>
                  <a:pt x="166280" y="174625"/>
                </a:lnTo>
                <a:lnTo>
                  <a:pt x="176358" y="122237"/>
                </a:lnTo>
                <a:lnTo>
                  <a:pt x="184755" y="66675"/>
                </a:lnTo>
                <a:close/>
              </a:path>
            </a:pathLst>
          </a:custGeom>
          <a:noFill/>
          <a:extLst>
            <a:ext uri="{909E8E84-426E-40DD-AFC4-6F175D3DCCD1}">
              <a14:hiddenFill xmlns:a14="http://schemas.microsoft.com/office/drawing/2010/main">
                <a:solidFill>
                  <a:srgbClr val="FFFFFF"/>
                </a:solidFill>
              </a14:hiddenFill>
            </a:ext>
          </a:extLst>
        </p:spPr>
      </p:pic>
      <p:pic>
        <p:nvPicPr>
          <p:cNvPr id="4" name="Billede 3">
            <a:extLst>
              <a:ext uri="{FF2B5EF4-FFF2-40B4-BE49-F238E27FC236}">
                <a16:creationId xmlns:a16="http://schemas.microsoft.com/office/drawing/2014/main" id="{8674877C-4003-42FF-A6B9-C24AAC09BFD0}"/>
              </a:ext>
            </a:extLst>
          </p:cNvPr>
          <p:cNvPicPr>
            <a:picLocks noChangeAspect="1"/>
          </p:cNvPicPr>
          <p:nvPr/>
        </p:nvPicPr>
        <p:blipFill rotWithShape="1">
          <a:blip r:embed="rId3"/>
          <a:srcRect t="1701" r="-3" b="11660"/>
          <a:stretch/>
        </p:blipFill>
        <p:spPr>
          <a:xfrm>
            <a:off x="7046364" y="3511830"/>
            <a:ext cx="5149751" cy="3346171"/>
          </a:xfrm>
          <a:custGeom>
            <a:avLst/>
            <a:gdLst/>
            <a:ahLst/>
            <a:cxnLst/>
            <a:rect l="l" t="t" r="r" b="b"/>
            <a:pathLst>
              <a:path w="5149751" h="3346171">
                <a:moveTo>
                  <a:pt x="5387" y="0"/>
                </a:moveTo>
                <a:lnTo>
                  <a:pt x="5149751" y="0"/>
                </a:lnTo>
                <a:lnTo>
                  <a:pt x="5149751" y="3346171"/>
                </a:lnTo>
                <a:lnTo>
                  <a:pt x="189795" y="3346171"/>
                </a:lnTo>
                <a:lnTo>
                  <a:pt x="184755" y="3279496"/>
                </a:lnTo>
                <a:lnTo>
                  <a:pt x="176358" y="3223933"/>
                </a:lnTo>
                <a:lnTo>
                  <a:pt x="166280" y="3171546"/>
                </a:lnTo>
                <a:lnTo>
                  <a:pt x="149484" y="3128683"/>
                </a:lnTo>
                <a:lnTo>
                  <a:pt x="132688" y="3085821"/>
                </a:lnTo>
                <a:lnTo>
                  <a:pt x="112533" y="3049308"/>
                </a:lnTo>
                <a:lnTo>
                  <a:pt x="92378" y="3011208"/>
                </a:lnTo>
                <a:lnTo>
                  <a:pt x="73902" y="2976283"/>
                </a:lnTo>
                <a:lnTo>
                  <a:pt x="55427" y="2936596"/>
                </a:lnTo>
                <a:lnTo>
                  <a:pt x="38631" y="2895321"/>
                </a:lnTo>
                <a:lnTo>
                  <a:pt x="23514" y="2849283"/>
                </a:lnTo>
                <a:lnTo>
                  <a:pt x="11757" y="2800071"/>
                </a:lnTo>
                <a:lnTo>
                  <a:pt x="3359" y="2739746"/>
                </a:lnTo>
                <a:lnTo>
                  <a:pt x="0" y="2671483"/>
                </a:lnTo>
                <a:lnTo>
                  <a:pt x="3359" y="2601633"/>
                </a:lnTo>
                <a:lnTo>
                  <a:pt x="11757" y="2544483"/>
                </a:lnTo>
                <a:lnTo>
                  <a:pt x="23514" y="2492096"/>
                </a:lnTo>
                <a:lnTo>
                  <a:pt x="38631" y="2444471"/>
                </a:lnTo>
                <a:lnTo>
                  <a:pt x="55427" y="2403196"/>
                </a:lnTo>
                <a:lnTo>
                  <a:pt x="75582" y="2365096"/>
                </a:lnTo>
                <a:lnTo>
                  <a:pt x="95737" y="2328583"/>
                </a:lnTo>
                <a:lnTo>
                  <a:pt x="115892" y="2290483"/>
                </a:lnTo>
                <a:lnTo>
                  <a:pt x="134368" y="2250796"/>
                </a:lnTo>
                <a:lnTo>
                  <a:pt x="152844" y="2209521"/>
                </a:lnTo>
                <a:lnTo>
                  <a:pt x="167959" y="2163483"/>
                </a:lnTo>
                <a:lnTo>
                  <a:pt x="178037" y="2111096"/>
                </a:lnTo>
                <a:lnTo>
                  <a:pt x="188115" y="2050771"/>
                </a:lnTo>
                <a:lnTo>
                  <a:pt x="189795" y="1982508"/>
                </a:lnTo>
                <a:lnTo>
                  <a:pt x="188115" y="1914246"/>
                </a:lnTo>
                <a:lnTo>
                  <a:pt x="178037" y="1853921"/>
                </a:lnTo>
                <a:lnTo>
                  <a:pt x="167959" y="1801533"/>
                </a:lnTo>
                <a:lnTo>
                  <a:pt x="152844" y="1757083"/>
                </a:lnTo>
                <a:lnTo>
                  <a:pt x="134368" y="1714221"/>
                </a:lnTo>
                <a:lnTo>
                  <a:pt x="115892" y="1674533"/>
                </a:lnTo>
                <a:lnTo>
                  <a:pt x="95737" y="1638021"/>
                </a:lnTo>
                <a:lnTo>
                  <a:pt x="75582" y="1603096"/>
                </a:lnTo>
                <a:lnTo>
                  <a:pt x="55427" y="1563408"/>
                </a:lnTo>
                <a:lnTo>
                  <a:pt x="38631" y="1522133"/>
                </a:lnTo>
                <a:lnTo>
                  <a:pt x="23514" y="1476096"/>
                </a:lnTo>
                <a:lnTo>
                  <a:pt x="11757" y="1423708"/>
                </a:lnTo>
                <a:lnTo>
                  <a:pt x="3359" y="1363383"/>
                </a:lnTo>
                <a:lnTo>
                  <a:pt x="0" y="1295121"/>
                </a:lnTo>
                <a:lnTo>
                  <a:pt x="3359" y="1226858"/>
                </a:lnTo>
                <a:lnTo>
                  <a:pt x="11757" y="1166533"/>
                </a:lnTo>
                <a:lnTo>
                  <a:pt x="23514" y="1114146"/>
                </a:lnTo>
                <a:lnTo>
                  <a:pt x="38631" y="1068108"/>
                </a:lnTo>
                <a:lnTo>
                  <a:pt x="55427" y="1025246"/>
                </a:lnTo>
                <a:lnTo>
                  <a:pt x="75582" y="987146"/>
                </a:lnTo>
                <a:lnTo>
                  <a:pt x="115892" y="912533"/>
                </a:lnTo>
                <a:lnTo>
                  <a:pt x="134368" y="874433"/>
                </a:lnTo>
                <a:lnTo>
                  <a:pt x="152844" y="831571"/>
                </a:lnTo>
                <a:lnTo>
                  <a:pt x="167959" y="785533"/>
                </a:lnTo>
                <a:lnTo>
                  <a:pt x="178037" y="733146"/>
                </a:lnTo>
                <a:lnTo>
                  <a:pt x="188115" y="674408"/>
                </a:lnTo>
                <a:lnTo>
                  <a:pt x="189795" y="604558"/>
                </a:lnTo>
                <a:lnTo>
                  <a:pt x="188115" y="536296"/>
                </a:lnTo>
                <a:lnTo>
                  <a:pt x="178037" y="475971"/>
                </a:lnTo>
                <a:lnTo>
                  <a:pt x="167959" y="423583"/>
                </a:lnTo>
                <a:lnTo>
                  <a:pt x="152844" y="379133"/>
                </a:lnTo>
                <a:lnTo>
                  <a:pt x="134368" y="336271"/>
                </a:lnTo>
                <a:lnTo>
                  <a:pt x="115892" y="299758"/>
                </a:lnTo>
                <a:lnTo>
                  <a:pt x="75582" y="225146"/>
                </a:lnTo>
                <a:lnTo>
                  <a:pt x="55427" y="185458"/>
                </a:lnTo>
                <a:lnTo>
                  <a:pt x="38631" y="144183"/>
                </a:lnTo>
                <a:lnTo>
                  <a:pt x="23514" y="98146"/>
                </a:lnTo>
                <a:lnTo>
                  <a:pt x="11757" y="45758"/>
                </a:lnTo>
                <a:close/>
              </a:path>
            </a:pathLst>
          </a:custGeom>
        </p:spPr>
      </p:pic>
    </p:spTree>
    <p:extLst>
      <p:ext uri="{BB962C8B-B14F-4D97-AF65-F5344CB8AC3E}">
        <p14:creationId xmlns:p14="http://schemas.microsoft.com/office/powerpoint/2010/main" val="844039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B6A40E-9F53-44CC-A39A-F5774E6D1F95}"/>
              </a:ext>
            </a:extLst>
          </p:cNvPr>
          <p:cNvSpPr>
            <a:spLocks noGrp="1"/>
          </p:cNvSpPr>
          <p:nvPr>
            <p:ph type="title"/>
          </p:nvPr>
        </p:nvSpPr>
        <p:spPr/>
        <p:txBody>
          <a:bodyPr/>
          <a:lstStyle/>
          <a:p>
            <a:r>
              <a:rPr lang="da-DK" dirty="0"/>
              <a:t>Kritikker </a:t>
            </a:r>
            <a:br>
              <a:rPr lang="da-DK" dirty="0"/>
            </a:br>
            <a:endParaRPr lang="da-DK" dirty="0"/>
          </a:p>
        </p:txBody>
      </p:sp>
      <p:sp>
        <p:nvSpPr>
          <p:cNvPr id="3" name="Pladsholder til indhold 2">
            <a:extLst>
              <a:ext uri="{FF2B5EF4-FFF2-40B4-BE49-F238E27FC236}">
                <a16:creationId xmlns:a16="http://schemas.microsoft.com/office/drawing/2014/main" id="{9870CD8C-05D0-4F8E-BE32-50A44A0375F6}"/>
              </a:ext>
            </a:extLst>
          </p:cNvPr>
          <p:cNvSpPr>
            <a:spLocks noGrp="1"/>
          </p:cNvSpPr>
          <p:nvPr>
            <p:ph idx="1"/>
          </p:nvPr>
        </p:nvSpPr>
        <p:spPr>
          <a:xfrm>
            <a:off x="1251678" y="1362075"/>
            <a:ext cx="10178322" cy="4517517"/>
          </a:xfrm>
        </p:spPr>
        <p:txBody>
          <a:bodyPr/>
          <a:lstStyle/>
          <a:p>
            <a:pPr marL="0" indent="0">
              <a:buNone/>
            </a:pPr>
            <a:r>
              <a:rPr lang="da-DK" dirty="0"/>
              <a:t>En kritik er et stykke papir som man modtager når klassen er helt afsluttet. Det er den som dommeren har brugt til et bedømme en på, imens man har redet sit program. På kritikken kan man se og læse hvad man har gjort godt, og hvad der kan gøres bedre til næste gang. </a:t>
            </a:r>
          </a:p>
          <a:p>
            <a:pPr marL="0" indent="0">
              <a:buNone/>
            </a:pPr>
            <a:endParaRPr lang="da-DK" dirty="0"/>
          </a:p>
          <a:p>
            <a:pPr marL="0" indent="0">
              <a:buNone/>
            </a:pPr>
            <a:r>
              <a:rPr lang="da-DK" dirty="0"/>
              <a:t>Det er en rigtig god ide at gemme sine kritikker – Så kan man kigge i dem og se hvad man skal arbejde med. Vis og snak også med din underviser om kritikken. </a:t>
            </a:r>
          </a:p>
          <a:p>
            <a:pPr marL="0" indent="0">
              <a:buNone/>
            </a:pPr>
            <a:endParaRPr lang="da-DK" dirty="0"/>
          </a:p>
          <a:p>
            <a:pPr marL="0" indent="0">
              <a:buNone/>
            </a:pPr>
            <a:r>
              <a:rPr lang="da-DK" dirty="0"/>
              <a:t>Man må ikke tage kritikken som noget negativt! Den er kun ment som en hjælp </a:t>
            </a:r>
            <a:r>
              <a:rPr lang="da-DK" dirty="0">
                <a:sym typeface="Wingdings" panose="05000000000000000000" pitchFamily="2" charset="2"/>
              </a:rPr>
              <a:t> </a:t>
            </a:r>
            <a:endParaRPr lang="da-DK" dirty="0"/>
          </a:p>
        </p:txBody>
      </p:sp>
    </p:spTree>
    <p:extLst>
      <p:ext uri="{BB962C8B-B14F-4D97-AF65-F5344CB8AC3E}">
        <p14:creationId xmlns:p14="http://schemas.microsoft.com/office/powerpoint/2010/main" val="533218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374BD3A9-25D1-4691-BE05-149182EC4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Freeform 10">
            <a:extLst>
              <a:ext uri="{FF2B5EF4-FFF2-40B4-BE49-F238E27FC236}">
                <a16:creationId xmlns:a16="http://schemas.microsoft.com/office/drawing/2014/main" id="{8D49CF1A-01DD-4115-A6BB-CFA8F7045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 name="Titel 1">
            <a:extLst>
              <a:ext uri="{FF2B5EF4-FFF2-40B4-BE49-F238E27FC236}">
                <a16:creationId xmlns:a16="http://schemas.microsoft.com/office/drawing/2014/main" id="{6EC8E1D2-6FC2-464A-9F2B-4A1116011B18}"/>
              </a:ext>
            </a:extLst>
          </p:cNvPr>
          <p:cNvSpPr>
            <a:spLocks noGrp="1"/>
          </p:cNvSpPr>
          <p:nvPr>
            <p:ph type="title"/>
          </p:nvPr>
        </p:nvSpPr>
        <p:spPr>
          <a:xfrm>
            <a:off x="765051" y="151257"/>
            <a:ext cx="6340519" cy="610744"/>
          </a:xfrm>
        </p:spPr>
        <p:txBody>
          <a:bodyPr>
            <a:normAutofit fontScale="90000"/>
          </a:bodyPr>
          <a:lstStyle/>
          <a:p>
            <a:r>
              <a:rPr lang="da-DK" sz="4000"/>
              <a:t>Indhold</a:t>
            </a:r>
            <a:endParaRPr lang="da-DK" sz="4000" dirty="0"/>
          </a:p>
        </p:txBody>
      </p:sp>
      <p:sp>
        <p:nvSpPr>
          <p:cNvPr id="17" name="Rectangle 12">
            <a:extLst>
              <a:ext uri="{FF2B5EF4-FFF2-40B4-BE49-F238E27FC236}">
                <a16:creationId xmlns:a16="http://schemas.microsoft.com/office/drawing/2014/main" id="{5FDAFA16-9D2D-4BEC-89D0-B4EABEE911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0A3006FB-7DAA-43F5-8C14-189AAC607B4A}"/>
              </a:ext>
            </a:extLst>
          </p:cNvPr>
          <p:cNvSpPr>
            <a:spLocks noGrp="1"/>
          </p:cNvSpPr>
          <p:nvPr>
            <p:ph idx="1"/>
          </p:nvPr>
        </p:nvSpPr>
        <p:spPr>
          <a:xfrm>
            <a:off x="765051" y="762001"/>
            <a:ext cx="6306309" cy="6095999"/>
          </a:xfrm>
        </p:spPr>
        <p:txBody>
          <a:bodyPr>
            <a:normAutofit/>
          </a:bodyPr>
          <a:lstStyle/>
          <a:p>
            <a:pPr>
              <a:lnSpc>
                <a:spcPct val="100000"/>
              </a:lnSpc>
            </a:pPr>
            <a:r>
              <a:rPr lang="da-DK" sz="1200" b="1" dirty="0">
                <a:solidFill>
                  <a:schemeClr val="tx1"/>
                </a:solidFill>
              </a:rPr>
              <a:t>Ridestævne hos Morsø Rideklub for </a:t>
            </a:r>
            <a:r>
              <a:rPr lang="da-DK" sz="1200" b="1" dirty="0" err="1">
                <a:solidFill>
                  <a:schemeClr val="tx1"/>
                </a:solidFill>
              </a:rPr>
              <a:t>Mini-putter</a:t>
            </a:r>
            <a:r>
              <a:rPr lang="da-DK" sz="1200" b="1" dirty="0">
                <a:solidFill>
                  <a:schemeClr val="tx1"/>
                </a:solidFill>
              </a:rPr>
              <a:t>, begynder og letøvede</a:t>
            </a:r>
          </a:p>
          <a:p>
            <a:pPr>
              <a:lnSpc>
                <a:spcPct val="100000"/>
              </a:lnSpc>
            </a:pPr>
            <a:r>
              <a:rPr lang="da-DK" sz="1200" b="1" dirty="0">
                <a:solidFill>
                  <a:schemeClr val="tx1"/>
                </a:solidFill>
              </a:rPr>
              <a:t>Gennemgang af klasser</a:t>
            </a:r>
          </a:p>
          <a:p>
            <a:pPr lvl="1">
              <a:lnSpc>
                <a:spcPct val="100000"/>
              </a:lnSpc>
            </a:pPr>
            <a:r>
              <a:rPr lang="da-DK" sz="1200" dirty="0" err="1">
                <a:solidFill>
                  <a:schemeClr val="tx1"/>
                </a:solidFill>
              </a:rPr>
              <a:t>Mini-put</a:t>
            </a:r>
            <a:r>
              <a:rPr lang="da-DK" sz="1200" dirty="0">
                <a:solidFill>
                  <a:schemeClr val="tx1"/>
                </a:solidFill>
              </a:rPr>
              <a:t> kommandoridning </a:t>
            </a:r>
          </a:p>
          <a:p>
            <a:pPr lvl="1">
              <a:lnSpc>
                <a:spcPct val="100000"/>
              </a:lnSpc>
            </a:pPr>
            <a:r>
              <a:rPr lang="da-DK" sz="1200" dirty="0">
                <a:solidFill>
                  <a:schemeClr val="tx1"/>
                </a:solidFill>
              </a:rPr>
              <a:t>Kommando ridning </a:t>
            </a:r>
          </a:p>
          <a:p>
            <a:pPr lvl="1">
              <a:lnSpc>
                <a:spcPct val="100000"/>
              </a:lnSpc>
            </a:pPr>
            <a:r>
              <a:rPr lang="da-DK" sz="1200" dirty="0">
                <a:solidFill>
                  <a:schemeClr val="tx1"/>
                </a:solidFill>
              </a:rPr>
              <a:t>Forhindringsbane LET</a:t>
            </a:r>
          </a:p>
          <a:p>
            <a:pPr lvl="1">
              <a:lnSpc>
                <a:spcPct val="100000"/>
              </a:lnSpc>
            </a:pPr>
            <a:r>
              <a:rPr lang="da-DK" sz="1200" dirty="0">
                <a:solidFill>
                  <a:schemeClr val="tx1"/>
                </a:solidFill>
              </a:rPr>
              <a:t>LD1 og LD2 *Med og uden opråber*</a:t>
            </a:r>
          </a:p>
          <a:p>
            <a:pPr>
              <a:lnSpc>
                <a:spcPct val="100000"/>
              </a:lnSpc>
            </a:pPr>
            <a:r>
              <a:rPr lang="da-DK" sz="1200" b="1" dirty="0">
                <a:solidFill>
                  <a:schemeClr val="tx1"/>
                </a:solidFill>
              </a:rPr>
              <a:t>Hvad skal man have på af udstyr? </a:t>
            </a:r>
          </a:p>
          <a:p>
            <a:pPr lvl="1">
              <a:lnSpc>
                <a:spcPct val="100000"/>
              </a:lnSpc>
            </a:pPr>
            <a:r>
              <a:rPr lang="da-DK" sz="1200" dirty="0">
                <a:solidFill>
                  <a:schemeClr val="tx1"/>
                </a:solidFill>
              </a:rPr>
              <a:t>Sikkerhedsgodkendt udstyr</a:t>
            </a:r>
          </a:p>
          <a:p>
            <a:pPr lvl="1">
              <a:lnSpc>
                <a:spcPct val="100000"/>
              </a:lnSpc>
            </a:pPr>
            <a:r>
              <a:rPr lang="da-DK" sz="1200" dirty="0">
                <a:solidFill>
                  <a:schemeClr val="tx1"/>
                </a:solidFill>
              </a:rPr>
              <a:t>”Det fine tøj”</a:t>
            </a:r>
          </a:p>
          <a:p>
            <a:pPr>
              <a:lnSpc>
                <a:spcPct val="100000"/>
              </a:lnSpc>
            </a:pPr>
            <a:r>
              <a:rPr lang="da-DK" sz="1200" b="1" dirty="0">
                <a:solidFill>
                  <a:schemeClr val="tx1"/>
                </a:solidFill>
              </a:rPr>
              <a:t>Hvad skal man være opmærksom på før stævnet?</a:t>
            </a:r>
          </a:p>
          <a:p>
            <a:pPr lvl="1">
              <a:lnSpc>
                <a:spcPct val="100000"/>
              </a:lnSpc>
            </a:pPr>
            <a:r>
              <a:rPr lang="da-DK" sz="1200" dirty="0">
                <a:solidFill>
                  <a:schemeClr val="tx1"/>
                </a:solidFill>
              </a:rPr>
              <a:t>Tilmelding til stævnet </a:t>
            </a:r>
          </a:p>
          <a:p>
            <a:pPr lvl="1">
              <a:lnSpc>
                <a:spcPct val="100000"/>
              </a:lnSpc>
            </a:pPr>
            <a:r>
              <a:rPr lang="da-DK" sz="1200" dirty="0">
                <a:solidFill>
                  <a:schemeClr val="tx1"/>
                </a:solidFill>
              </a:rPr>
              <a:t>Valg af klasser </a:t>
            </a:r>
          </a:p>
          <a:p>
            <a:pPr lvl="1">
              <a:lnSpc>
                <a:spcPct val="100000"/>
              </a:lnSpc>
            </a:pPr>
            <a:r>
              <a:rPr lang="da-DK" sz="1200" dirty="0">
                <a:solidFill>
                  <a:schemeClr val="tx1"/>
                </a:solidFill>
              </a:rPr>
              <a:t>Klargøring af hest/pony</a:t>
            </a:r>
          </a:p>
          <a:p>
            <a:pPr lvl="1">
              <a:lnSpc>
                <a:spcPct val="100000"/>
              </a:lnSpc>
            </a:pPr>
            <a:r>
              <a:rPr lang="da-DK" sz="1200" dirty="0">
                <a:solidFill>
                  <a:schemeClr val="tx1"/>
                </a:solidFill>
              </a:rPr>
              <a:t>Startliste </a:t>
            </a:r>
          </a:p>
          <a:p>
            <a:pPr>
              <a:lnSpc>
                <a:spcPct val="100000"/>
              </a:lnSpc>
            </a:pPr>
            <a:r>
              <a:rPr lang="da-DK" sz="1200" b="1" dirty="0">
                <a:solidFill>
                  <a:schemeClr val="tx1"/>
                </a:solidFill>
              </a:rPr>
              <a:t>Hvad skal man være opmærksom på, på dagen? </a:t>
            </a:r>
          </a:p>
          <a:p>
            <a:pPr lvl="1">
              <a:lnSpc>
                <a:spcPct val="100000"/>
              </a:lnSpc>
            </a:pPr>
            <a:r>
              <a:rPr lang="da-DK" sz="1200" dirty="0">
                <a:solidFill>
                  <a:schemeClr val="tx1"/>
                </a:solidFill>
              </a:rPr>
              <a:t>Opvarmning</a:t>
            </a:r>
          </a:p>
          <a:p>
            <a:pPr>
              <a:lnSpc>
                <a:spcPct val="100000"/>
              </a:lnSpc>
            </a:pPr>
            <a:r>
              <a:rPr lang="da-DK" sz="1200" b="1" dirty="0">
                <a:solidFill>
                  <a:schemeClr val="tx1"/>
                </a:solidFill>
              </a:rPr>
              <a:t>Hvad sker der når man kommer på banen og skal ride sit program? </a:t>
            </a:r>
          </a:p>
          <a:p>
            <a:pPr lvl="1">
              <a:lnSpc>
                <a:spcPct val="100000"/>
              </a:lnSpc>
            </a:pPr>
            <a:r>
              <a:rPr lang="da-DK" sz="1200" dirty="0">
                <a:solidFill>
                  <a:schemeClr val="tx1"/>
                </a:solidFill>
              </a:rPr>
              <a:t>Startsignal</a:t>
            </a:r>
          </a:p>
          <a:p>
            <a:pPr>
              <a:lnSpc>
                <a:spcPct val="100000"/>
              </a:lnSpc>
            </a:pPr>
            <a:r>
              <a:rPr lang="da-DK" sz="1200" b="1" dirty="0">
                <a:solidFill>
                  <a:schemeClr val="tx1"/>
                </a:solidFill>
              </a:rPr>
              <a:t>Hvad sker der, når man har redet sit program? </a:t>
            </a:r>
          </a:p>
          <a:p>
            <a:pPr lvl="1">
              <a:lnSpc>
                <a:spcPct val="100000"/>
              </a:lnSpc>
            </a:pPr>
            <a:r>
              <a:rPr lang="da-DK" sz="1200" dirty="0">
                <a:solidFill>
                  <a:schemeClr val="tx1"/>
                </a:solidFill>
              </a:rPr>
              <a:t>Efter programmet </a:t>
            </a:r>
          </a:p>
          <a:p>
            <a:pPr lvl="1">
              <a:lnSpc>
                <a:spcPct val="100000"/>
              </a:lnSpc>
            </a:pPr>
            <a:r>
              <a:rPr lang="da-DK" sz="1200" dirty="0">
                <a:solidFill>
                  <a:schemeClr val="tx1"/>
                </a:solidFill>
              </a:rPr>
              <a:t>Præmieoverrækkelse </a:t>
            </a:r>
          </a:p>
          <a:p>
            <a:pPr lvl="1">
              <a:lnSpc>
                <a:spcPct val="100000"/>
              </a:lnSpc>
            </a:pPr>
            <a:r>
              <a:rPr lang="da-DK" sz="1200" dirty="0">
                <a:solidFill>
                  <a:schemeClr val="tx1"/>
                </a:solidFill>
              </a:rPr>
              <a:t>Kritikker </a:t>
            </a:r>
          </a:p>
          <a:p>
            <a:pPr>
              <a:lnSpc>
                <a:spcPct val="100000"/>
              </a:lnSpc>
            </a:pPr>
            <a:endParaRPr lang="da-DK" sz="1200" dirty="0">
              <a:solidFill>
                <a:schemeClr val="tx1"/>
              </a:solidFill>
            </a:endParaRPr>
          </a:p>
          <a:p>
            <a:pPr marL="457200" lvl="1" indent="0">
              <a:lnSpc>
                <a:spcPct val="100000"/>
              </a:lnSpc>
              <a:buNone/>
            </a:pPr>
            <a:endParaRPr lang="da-DK" sz="500" dirty="0">
              <a:solidFill>
                <a:schemeClr val="tx1"/>
              </a:solidFill>
            </a:endParaRPr>
          </a:p>
          <a:p>
            <a:pPr marL="457200" lvl="1" indent="0">
              <a:lnSpc>
                <a:spcPct val="100000"/>
              </a:lnSpc>
              <a:buNone/>
            </a:pPr>
            <a:endParaRPr lang="da-DK" sz="500" dirty="0">
              <a:solidFill>
                <a:schemeClr val="tx1"/>
              </a:solidFill>
            </a:endParaRPr>
          </a:p>
          <a:p>
            <a:pPr marL="457200" lvl="1" indent="0">
              <a:lnSpc>
                <a:spcPct val="100000"/>
              </a:lnSpc>
              <a:buNone/>
            </a:pPr>
            <a:endParaRPr lang="da-DK" sz="500" dirty="0">
              <a:solidFill>
                <a:schemeClr val="tx1"/>
              </a:solidFill>
            </a:endParaRPr>
          </a:p>
          <a:p>
            <a:pPr lvl="1">
              <a:lnSpc>
                <a:spcPct val="100000"/>
              </a:lnSpc>
            </a:pPr>
            <a:endParaRPr lang="da-DK" sz="500" dirty="0">
              <a:solidFill>
                <a:schemeClr val="tx1"/>
              </a:solidFill>
            </a:endParaRPr>
          </a:p>
          <a:p>
            <a:pPr lvl="1">
              <a:lnSpc>
                <a:spcPct val="100000"/>
              </a:lnSpc>
            </a:pPr>
            <a:endParaRPr lang="da-DK" sz="500" dirty="0">
              <a:solidFill>
                <a:schemeClr val="tx1"/>
              </a:solidFill>
            </a:endParaRPr>
          </a:p>
          <a:p>
            <a:pPr marL="457200" lvl="1" indent="0">
              <a:lnSpc>
                <a:spcPct val="100000"/>
              </a:lnSpc>
              <a:buNone/>
            </a:pPr>
            <a:endParaRPr lang="da-DK" sz="500" dirty="0">
              <a:solidFill>
                <a:schemeClr val="tx1"/>
              </a:solidFill>
            </a:endParaRPr>
          </a:p>
        </p:txBody>
      </p:sp>
      <p:pic>
        <p:nvPicPr>
          <p:cNvPr id="4" name="Billede 3">
            <a:extLst>
              <a:ext uri="{FF2B5EF4-FFF2-40B4-BE49-F238E27FC236}">
                <a16:creationId xmlns:a16="http://schemas.microsoft.com/office/drawing/2014/main" id="{EA539C6B-A894-4107-96F7-FA6008F51285}"/>
              </a:ext>
            </a:extLst>
          </p:cNvPr>
          <p:cNvPicPr>
            <a:picLocks noChangeAspect="1"/>
          </p:cNvPicPr>
          <p:nvPr/>
        </p:nvPicPr>
        <p:blipFill>
          <a:blip r:embed="rId2"/>
          <a:stretch>
            <a:fillRect/>
          </a:stretch>
        </p:blipFill>
        <p:spPr>
          <a:xfrm>
            <a:off x="8050787" y="1605280"/>
            <a:ext cx="3656581" cy="3647440"/>
          </a:xfrm>
          <a:prstGeom prst="rect">
            <a:avLst/>
          </a:prstGeom>
        </p:spPr>
      </p:pic>
    </p:spTree>
    <p:extLst>
      <p:ext uri="{BB962C8B-B14F-4D97-AF65-F5344CB8AC3E}">
        <p14:creationId xmlns:p14="http://schemas.microsoft.com/office/powerpoint/2010/main" val="2364748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8C1D0E-0B06-46C9-A8BD-A8E13FF99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11" name="Rectangle 10">
            <a:extLst>
              <a:ext uri="{FF2B5EF4-FFF2-40B4-BE49-F238E27FC236}">
                <a16:creationId xmlns:a16="http://schemas.microsoft.com/office/drawing/2014/main" id="{7D1ADC4A-8537-4084-99C7-F8D378A64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543" y="0"/>
            <a:ext cx="11967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illede 3">
            <a:extLst>
              <a:ext uri="{FF2B5EF4-FFF2-40B4-BE49-F238E27FC236}">
                <a16:creationId xmlns:a16="http://schemas.microsoft.com/office/drawing/2014/main" id="{D018935A-B575-4A87-B11C-8EAFB4650ADB}"/>
              </a:ext>
            </a:extLst>
          </p:cNvPr>
          <p:cNvPicPr>
            <a:picLocks noChangeAspect="1"/>
          </p:cNvPicPr>
          <p:nvPr/>
        </p:nvPicPr>
        <p:blipFill rotWithShape="1">
          <a:blip r:embed="rId2">
            <a:alphaModFix amt="40000"/>
          </a:blip>
          <a:srcRect t="19719" r="-1" b="3875"/>
          <a:stretch/>
        </p:blipFill>
        <p:spPr>
          <a:xfrm>
            <a:off x="264543" y="10"/>
            <a:ext cx="11967714" cy="6857990"/>
          </a:xfrm>
          <a:prstGeom prst="rect">
            <a:avLst/>
          </a:prstGeom>
        </p:spPr>
      </p:pic>
      <p:sp>
        <p:nvSpPr>
          <p:cNvPr id="2" name="Titel 1">
            <a:extLst>
              <a:ext uri="{FF2B5EF4-FFF2-40B4-BE49-F238E27FC236}">
                <a16:creationId xmlns:a16="http://schemas.microsoft.com/office/drawing/2014/main" id="{077CA81B-4BB1-48FD-A479-9FF80A67DAB9}"/>
              </a:ext>
            </a:extLst>
          </p:cNvPr>
          <p:cNvSpPr>
            <a:spLocks noGrp="1"/>
          </p:cNvSpPr>
          <p:nvPr>
            <p:ph type="title"/>
          </p:nvPr>
        </p:nvSpPr>
        <p:spPr>
          <a:xfrm>
            <a:off x="1078523" y="1098388"/>
            <a:ext cx="10318418" cy="4394988"/>
          </a:xfrm>
        </p:spPr>
        <p:txBody>
          <a:bodyPr vert="horz" lIns="91440" tIns="45720" rIns="91440" bIns="45720" rtlCol="0" anchor="ctr">
            <a:normAutofit fontScale="90000"/>
          </a:bodyPr>
          <a:lstStyle/>
          <a:p>
            <a:pPr algn="ctr"/>
            <a:r>
              <a:rPr lang="en-US" sz="10000" spc="800" dirty="0" err="1">
                <a:solidFill>
                  <a:srgbClr val="FFFFFF"/>
                </a:solidFill>
              </a:rPr>
              <a:t>Tak</a:t>
            </a:r>
            <a:r>
              <a:rPr lang="en-US" sz="10000" spc="800" dirty="0">
                <a:solidFill>
                  <a:srgbClr val="FFFFFF"/>
                </a:solidFill>
              </a:rPr>
              <a:t> </a:t>
            </a:r>
            <a:r>
              <a:rPr lang="en-US" sz="10000" spc="800" dirty="0" err="1">
                <a:solidFill>
                  <a:srgbClr val="FFFFFF"/>
                </a:solidFill>
              </a:rPr>
              <a:t>fordi</a:t>
            </a:r>
            <a:r>
              <a:rPr lang="en-US" sz="10000" spc="800" dirty="0">
                <a:solidFill>
                  <a:srgbClr val="FFFFFF"/>
                </a:solidFill>
              </a:rPr>
              <a:t> </a:t>
            </a:r>
            <a:r>
              <a:rPr lang="en-US" sz="10000" spc="800" dirty="0" err="1">
                <a:solidFill>
                  <a:srgbClr val="FFFFFF"/>
                </a:solidFill>
              </a:rPr>
              <a:t>i</a:t>
            </a:r>
            <a:r>
              <a:rPr lang="en-US" sz="10000" spc="800" dirty="0">
                <a:solidFill>
                  <a:srgbClr val="FFFFFF"/>
                </a:solidFill>
              </a:rPr>
              <a:t> </a:t>
            </a:r>
            <a:r>
              <a:rPr lang="en-US" sz="10000" spc="800" dirty="0" err="1">
                <a:solidFill>
                  <a:srgbClr val="FFFFFF"/>
                </a:solidFill>
              </a:rPr>
              <a:t>så</a:t>
            </a:r>
            <a:r>
              <a:rPr lang="en-US" sz="10000" spc="800" dirty="0">
                <a:solidFill>
                  <a:srgbClr val="FFFFFF"/>
                </a:solidFill>
              </a:rPr>
              <a:t> med! </a:t>
            </a:r>
            <a:br>
              <a:rPr lang="en-US" sz="10000" spc="800" dirty="0">
                <a:solidFill>
                  <a:srgbClr val="FFFFFF"/>
                </a:solidFill>
              </a:rPr>
            </a:br>
            <a:br>
              <a:rPr lang="en-US" sz="10000" spc="800" dirty="0">
                <a:solidFill>
                  <a:srgbClr val="FFFFFF"/>
                </a:solidFill>
              </a:rPr>
            </a:br>
            <a:r>
              <a:rPr lang="en-US" sz="7200" spc="800" dirty="0">
                <a:solidFill>
                  <a:srgbClr val="FFFFFF"/>
                </a:solidFill>
              </a:rPr>
              <a:t>- </a:t>
            </a:r>
            <a:r>
              <a:rPr lang="en-US" sz="6000" spc="800" dirty="0">
                <a:solidFill>
                  <a:srgbClr val="FFFFFF"/>
                </a:solidFill>
              </a:rPr>
              <a:t>Vi </a:t>
            </a:r>
            <a:r>
              <a:rPr lang="en-US" sz="6000" spc="800" dirty="0" err="1">
                <a:solidFill>
                  <a:srgbClr val="FFFFFF"/>
                </a:solidFill>
              </a:rPr>
              <a:t>ses</a:t>
            </a:r>
            <a:r>
              <a:rPr lang="en-US" sz="6000" spc="800" dirty="0">
                <a:solidFill>
                  <a:srgbClr val="FFFFFF"/>
                </a:solidFill>
              </a:rPr>
              <a:t> </a:t>
            </a:r>
            <a:r>
              <a:rPr lang="en-US" sz="6000" spc="800" dirty="0" err="1">
                <a:solidFill>
                  <a:srgbClr val="FFFFFF"/>
                </a:solidFill>
              </a:rPr>
              <a:t>snart</a:t>
            </a:r>
            <a:r>
              <a:rPr lang="en-US" sz="6000" spc="800" dirty="0">
                <a:solidFill>
                  <a:srgbClr val="FFFFFF"/>
                </a:solidFill>
              </a:rPr>
              <a:t>! </a:t>
            </a:r>
            <a:endParaRPr lang="en-US" sz="10000" spc="800" dirty="0">
              <a:solidFill>
                <a:srgbClr val="FFFFFF"/>
              </a:solidFill>
            </a:endParaRPr>
          </a:p>
        </p:txBody>
      </p:sp>
      <p:sp>
        <p:nvSpPr>
          <p:cNvPr id="15" name="Rectangle 14">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45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280851"/>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D2D0A68-E564-473D-8C33-0F8D940CFF5A}"/>
              </a:ext>
            </a:extLst>
          </p:cNvPr>
          <p:cNvPicPr>
            <a:picLocks noChangeAspect="1"/>
          </p:cNvPicPr>
          <p:nvPr/>
        </p:nvPicPr>
        <p:blipFill rotWithShape="1">
          <a:blip r:embed="rId2"/>
          <a:srcRect l="24318" r="28621"/>
          <a:stretch/>
        </p:blipFill>
        <p:spPr>
          <a:xfrm>
            <a:off x="7338646" y="10"/>
            <a:ext cx="4853354" cy="6857990"/>
          </a:xfrm>
          <a:prstGeom prst="rect">
            <a:avLst/>
          </a:prstGeom>
        </p:spPr>
      </p:pic>
      <p:sp>
        <p:nvSpPr>
          <p:cNvPr id="15" name="Freeform 10">
            <a:extLst>
              <a:ext uri="{FF2B5EF4-FFF2-40B4-BE49-F238E27FC236}">
                <a16:creationId xmlns:a16="http://schemas.microsoft.com/office/drawing/2014/main" id="{E1CE536E-134A-4A35-900B-30F927D5B5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sp>
      <p:sp>
        <p:nvSpPr>
          <p:cNvPr id="2" name="Titel 1">
            <a:extLst>
              <a:ext uri="{FF2B5EF4-FFF2-40B4-BE49-F238E27FC236}">
                <a16:creationId xmlns:a16="http://schemas.microsoft.com/office/drawing/2014/main" id="{D87AB736-F1A4-4156-BAE4-B3CE49342792}"/>
              </a:ext>
            </a:extLst>
          </p:cNvPr>
          <p:cNvSpPr>
            <a:spLocks noGrp="1"/>
          </p:cNvSpPr>
          <p:nvPr>
            <p:ph type="title"/>
          </p:nvPr>
        </p:nvSpPr>
        <p:spPr>
          <a:xfrm>
            <a:off x="765051" y="382385"/>
            <a:ext cx="6015897" cy="1492132"/>
          </a:xfrm>
        </p:spPr>
        <p:txBody>
          <a:bodyPr>
            <a:normAutofit fontScale="90000"/>
          </a:bodyPr>
          <a:lstStyle/>
          <a:p>
            <a:r>
              <a:rPr lang="da-DK" sz="3600" b="1" dirty="0"/>
              <a:t>Ridestævne hos Morsø Rideklub for </a:t>
            </a:r>
            <a:r>
              <a:rPr lang="da-DK" sz="3600" b="1" dirty="0" err="1"/>
              <a:t>Mini-putter</a:t>
            </a:r>
            <a:r>
              <a:rPr lang="da-DK" sz="3600" b="1" dirty="0"/>
              <a:t>, begynder og letøvede</a:t>
            </a:r>
            <a:br>
              <a:rPr lang="da-DK" sz="2400" b="1" dirty="0"/>
            </a:br>
            <a:endParaRPr lang="da-DK" sz="2400" dirty="0"/>
          </a:p>
        </p:txBody>
      </p:sp>
      <p:sp>
        <p:nvSpPr>
          <p:cNvPr id="16" name="Rectangle 10">
            <a:extLst>
              <a:ext uri="{FF2B5EF4-FFF2-40B4-BE49-F238E27FC236}">
                <a16:creationId xmlns:a16="http://schemas.microsoft.com/office/drawing/2014/main" id="{FA0382D1-1594-4E3D-842E-04E1E5E75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ladsholder til indhold 2">
            <a:extLst>
              <a:ext uri="{FF2B5EF4-FFF2-40B4-BE49-F238E27FC236}">
                <a16:creationId xmlns:a16="http://schemas.microsoft.com/office/drawing/2014/main" id="{2796D43F-DCF3-4ED5-A3F6-6BE84283E584}"/>
              </a:ext>
            </a:extLst>
          </p:cNvPr>
          <p:cNvSpPr>
            <a:spLocks noGrp="1"/>
          </p:cNvSpPr>
          <p:nvPr>
            <p:ph idx="1"/>
          </p:nvPr>
        </p:nvSpPr>
        <p:spPr>
          <a:xfrm>
            <a:off x="765051" y="1874517"/>
            <a:ext cx="6015897" cy="4601098"/>
          </a:xfrm>
        </p:spPr>
        <p:txBody>
          <a:bodyPr>
            <a:normAutofit/>
          </a:bodyPr>
          <a:lstStyle/>
          <a:p>
            <a:pPr marL="0" indent="0">
              <a:lnSpc>
                <a:spcPct val="100000"/>
              </a:lnSpc>
              <a:buNone/>
            </a:pPr>
            <a:r>
              <a:rPr lang="da-DK" sz="1900" dirty="0">
                <a:solidFill>
                  <a:schemeClr val="tx1"/>
                </a:solidFill>
              </a:rPr>
              <a:t>Kære alle elever! </a:t>
            </a:r>
            <a:br>
              <a:rPr lang="da-DK" sz="1900" dirty="0">
                <a:solidFill>
                  <a:schemeClr val="tx1"/>
                </a:solidFill>
              </a:rPr>
            </a:br>
            <a:r>
              <a:rPr lang="da-DK" sz="1900" dirty="0">
                <a:solidFill>
                  <a:schemeClr val="tx1"/>
                </a:solidFill>
              </a:rPr>
              <a:t>Dette er en gennemgang af hvad der kommer til at ske, når i skal til at ride stævner hos Morsø Rideklub. </a:t>
            </a:r>
          </a:p>
          <a:p>
            <a:pPr marL="0" indent="0">
              <a:lnSpc>
                <a:spcPct val="100000"/>
              </a:lnSpc>
              <a:buNone/>
            </a:pPr>
            <a:r>
              <a:rPr lang="da-DK" sz="1900" dirty="0">
                <a:solidFill>
                  <a:schemeClr val="tx1"/>
                </a:solidFill>
              </a:rPr>
              <a:t>Vi afholder ca. 4 stævner om året for vores elever, og her har ALLE mulighed for at deltage. Datoerne for stævnerne oplyses på klubbens hjemmeside og af underviserne. (Malene og Anja) </a:t>
            </a:r>
          </a:p>
          <a:p>
            <a:pPr marL="0" indent="0">
              <a:lnSpc>
                <a:spcPct val="100000"/>
              </a:lnSpc>
              <a:buNone/>
            </a:pPr>
            <a:endParaRPr lang="da-DK" sz="1900" dirty="0">
              <a:solidFill>
                <a:schemeClr val="tx1"/>
              </a:solidFill>
            </a:endParaRPr>
          </a:p>
          <a:p>
            <a:pPr>
              <a:lnSpc>
                <a:spcPct val="100000"/>
              </a:lnSpc>
            </a:pPr>
            <a:r>
              <a:rPr lang="da-DK" sz="1900" dirty="0">
                <a:solidFill>
                  <a:schemeClr val="tx1"/>
                </a:solidFill>
              </a:rPr>
              <a:t>Stævnerne ligger henholdsvis om:</a:t>
            </a:r>
          </a:p>
          <a:p>
            <a:pPr lvl="1">
              <a:lnSpc>
                <a:spcPct val="100000"/>
              </a:lnSpc>
            </a:pPr>
            <a:r>
              <a:rPr lang="da-DK" sz="1700" dirty="0">
                <a:solidFill>
                  <a:schemeClr val="tx1"/>
                </a:solidFill>
              </a:rPr>
              <a:t>Efteråret (Halloween-stævnet), </a:t>
            </a:r>
          </a:p>
          <a:p>
            <a:pPr lvl="1">
              <a:lnSpc>
                <a:spcPct val="100000"/>
              </a:lnSpc>
            </a:pPr>
            <a:r>
              <a:rPr lang="da-DK" sz="1700" dirty="0">
                <a:solidFill>
                  <a:schemeClr val="tx1"/>
                </a:solidFill>
              </a:rPr>
              <a:t>vinteren/foråret (Fastelavns-stævnet) </a:t>
            </a:r>
          </a:p>
          <a:p>
            <a:pPr lvl="1">
              <a:lnSpc>
                <a:spcPct val="100000"/>
              </a:lnSpc>
            </a:pPr>
            <a:r>
              <a:rPr lang="da-DK" sz="1700" dirty="0">
                <a:solidFill>
                  <a:schemeClr val="tx1"/>
                </a:solidFill>
              </a:rPr>
              <a:t>og to om sommeren (</a:t>
            </a:r>
            <a:r>
              <a:rPr lang="da-DK" sz="1700" dirty="0" err="1">
                <a:solidFill>
                  <a:schemeClr val="tx1"/>
                </a:solidFill>
              </a:rPr>
              <a:t>Sommer-stævner</a:t>
            </a:r>
            <a:r>
              <a:rPr lang="da-DK" sz="1700" dirty="0">
                <a:solidFill>
                  <a:schemeClr val="tx1"/>
                </a:solidFill>
              </a:rPr>
              <a:t> – Før og efter sommerferien) </a:t>
            </a:r>
          </a:p>
        </p:txBody>
      </p:sp>
    </p:spTree>
    <p:extLst>
      <p:ext uri="{BB962C8B-B14F-4D97-AF65-F5344CB8AC3E}">
        <p14:creationId xmlns:p14="http://schemas.microsoft.com/office/powerpoint/2010/main" val="985878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DE38E7-42CF-4CEF-92AA-A2B213980128}"/>
              </a:ext>
            </a:extLst>
          </p:cNvPr>
          <p:cNvSpPr>
            <a:spLocks noGrp="1"/>
          </p:cNvSpPr>
          <p:nvPr>
            <p:ph type="title"/>
          </p:nvPr>
        </p:nvSpPr>
        <p:spPr>
          <a:xfrm>
            <a:off x="1251678" y="382385"/>
            <a:ext cx="10178322" cy="922540"/>
          </a:xfrm>
        </p:spPr>
        <p:txBody>
          <a:bodyPr>
            <a:normAutofit fontScale="90000"/>
          </a:bodyPr>
          <a:lstStyle/>
          <a:p>
            <a:r>
              <a:rPr lang="da-DK" dirty="0"/>
              <a:t>Gennemgang af klasserne</a:t>
            </a:r>
            <a:br>
              <a:rPr lang="da-DK" dirty="0"/>
            </a:br>
            <a:endParaRPr lang="da-DK" dirty="0"/>
          </a:p>
        </p:txBody>
      </p:sp>
      <p:sp>
        <p:nvSpPr>
          <p:cNvPr id="3" name="Pladsholder til indhold 2">
            <a:extLst>
              <a:ext uri="{FF2B5EF4-FFF2-40B4-BE49-F238E27FC236}">
                <a16:creationId xmlns:a16="http://schemas.microsoft.com/office/drawing/2014/main" id="{2F9AA5D8-4CAC-44E4-8866-2BA508E0D1D3}"/>
              </a:ext>
            </a:extLst>
          </p:cNvPr>
          <p:cNvSpPr>
            <a:spLocks noGrp="1"/>
          </p:cNvSpPr>
          <p:nvPr>
            <p:ph idx="1"/>
          </p:nvPr>
        </p:nvSpPr>
        <p:spPr>
          <a:xfrm>
            <a:off x="1251678" y="1304925"/>
            <a:ext cx="10178322" cy="4574667"/>
          </a:xfrm>
        </p:spPr>
        <p:txBody>
          <a:bodyPr/>
          <a:lstStyle/>
          <a:p>
            <a:pPr marL="0" indent="0">
              <a:buNone/>
            </a:pPr>
            <a:r>
              <a:rPr lang="da-DK" dirty="0"/>
              <a:t>Som ny rytter eller som ny stævnerytter, så starter man altid i de lave klasser. Der er flere klasser man kan vælge imellem, afhængig af hvor rutineret man er. </a:t>
            </a:r>
          </a:p>
          <a:p>
            <a:pPr marL="0" indent="0">
              <a:buNone/>
            </a:pPr>
            <a:endParaRPr lang="da-DK" dirty="0"/>
          </a:p>
          <a:p>
            <a:r>
              <a:rPr lang="da-DK" dirty="0"/>
              <a:t>Nogen har brug for at ride i mindre hold, så man ikke er alene på banen</a:t>
            </a:r>
          </a:p>
          <a:p>
            <a:r>
              <a:rPr lang="da-DK" dirty="0"/>
              <a:t>Nogen har brug for en, til at trække hesten. </a:t>
            </a:r>
          </a:p>
          <a:p>
            <a:r>
              <a:rPr lang="da-DK" dirty="0"/>
              <a:t>Nogen kan godt ride selv, men har brug for én til at råbe banen op. </a:t>
            </a:r>
          </a:p>
          <a:p>
            <a:endParaRPr lang="da-DK" dirty="0"/>
          </a:p>
          <a:p>
            <a:pPr marL="0" indent="0">
              <a:buNone/>
            </a:pPr>
            <a:r>
              <a:rPr lang="da-DK" dirty="0"/>
              <a:t>Hos Morsø rideklub er der mulighed for det hele, fordi det er meget vigtigt for os, at ALLE kan deltage i et stævne - uanset niveau. Og vigtigst af alt, så skal det være SJOVT at deltage i et ridestævne. </a:t>
            </a:r>
          </a:p>
          <a:p>
            <a:pPr marL="0" indent="0">
              <a:buNone/>
            </a:pPr>
            <a:endParaRPr lang="da-DK" dirty="0"/>
          </a:p>
          <a:p>
            <a:pPr marL="0" indent="0">
              <a:buNone/>
            </a:pPr>
            <a:endParaRPr lang="da-DK" dirty="0"/>
          </a:p>
          <a:p>
            <a:endParaRPr lang="da-DK" dirty="0"/>
          </a:p>
        </p:txBody>
      </p:sp>
    </p:spTree>
    <p:extLst>
      <p:ext uri="{BB962C8B-B14F-4D97-AF65-F5344CB8AC3E}">
        <p14:creationId xmlns:p14="http://schemas.microsoft.com/office/powerpoint/2010/main" val="2253387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23C24071-3BB6-4D19-B4B2-218B647840D1}"/>
              </a:ext>
            </a:extLst>
          </p:cNvPr>
          <p:cNvSpPr>
            <a:spLocks noGrp="1"/>
          </p:cNvSpPr>
          <p:nvPr>
            <p:ph type="title"/>
          </p:nvPr>
        </p:nvSpPr>
        <p:spPr>
          <a:xfrm>
            <a:off x="8050787" y="482321"/>
            <a:ext cx="3656581" cy="5571625"/>
          </a:xfrm>
        </p:spPr>
        <p:txBody>
          <a:bodyPr anchor="ctr">
            <a:normAutofit/>
          </a:bodyPr>
          <a:lstStyle/>
          <a:p>
            <a:pPr algn="ctr"/>
            <a:r>
              <a:rPr lang="da-DK"/>
              <a:t>Mini-put Kommando ridning</a:t>
            </a:r>
            <a:endParaRPr lang="da-DK" dirty="0"/>
          </a:p>
        </p:txBody>
      </p:sp>
      <p:sp>
        <p:nvSpPr>
          <p:cNvPr id="21"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23" name="Rectangle 22">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Pladsholder til indhold 2">
            <a:extLst>
              <a:ext uri="{FF2B5EF4-FFF2-40B4-BE49-F238E27FC236}">
                <a16:creationId xmlns:a16="http://schemas.microsoft.com/office/drawing/2014/main" id="{D08A166C-D526-46AC-8FAE-C902C9E3DD3F}"/>
              </a:ext>
            </a:extLst>
          </p:cNvPr>
          <p:cNvGraphicFramePr>
            <a:graphicFrameLocks noGrp="1"/>
          </p:cNvGraphicFramePr>
          <p:nvPr>
            <p:ph idx="1"/>
            <p:extLst>
              <p:ext uri="{D42A27DB-BD31-4B8C-83A1-F6EECF244321}">
                <p14:modId xmlns:p14="http://schemas.microsoft.com/office/powerpoint/2010/main" val="1593797711"/>
              </p:ext>
            </p:extLst>
          </p:nvPr>
        </p:nvGraphicFramePr>
        <p:xfrm>
          <a:off x="765175" y="0"/>
          <a:ext cx="630555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36837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A578294-C359-4F70-B076-FA2EA25904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6B0EA01C-7F9F-41A9-AC23-10FEFCB9E1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sp>
      <p:sp>
        <p:nvSpPr>
          <p:cNvPr id="3" name="Pladsholder til indhold 2">
            <a:extLst>
              <a:ext uri="{FF2B5EF4-FFF2-40B4-BE49-F238E27FC236}">
                <a16:creationId xmlns:a16="http://schemas.microsoft.com/office/drawing/2014/main" id="{F829C0CE-DA89-4594-A9AE-F94505FB448F}"/>
              </a:ext>
            </a:extLst>
          </p:cNvPr>
          <p:cNvSpPr>
            <a:spLocks noGrp="1"/>
          </p:cNvSpPr>
          <p:nvPr>
            <p:ph idx="1"/>
          </p:nvPr>
        </p:nvSpPr>
        <p:spPr>
          <a:xfrm>
            <a:off x="1251678" y="152401"/>
            <a:ext cx="4479819" cy="6619874"/>
          </a:xfrm>
        </p:spPr>
        <p:txBody>
          <a:bodyPr>
            <a:normAutofit/>
          </a:bodyPr>
          <a:lstStyle/>
          <a:p>
            <a:pPr marL="0" indent="0">
              <a:buNone/>
            </a:pPr>
            <a:r>
              <a:rPr lang="da-DK" sz="2800" dirty="0">
                <a:solidFill>
                  <a:schemeClr val="tx1"/>
                </a:solidFill>
              </a:rPr>
              <a:t>Øvelser der indgår i </a:t>
            </a:r>
            <a:r>
              <a:rPr lang="da-DK" sz="2800" dirty="0" err="1">
                <a:solidFill>
                  <a:schemeClr val="tx1"/>
                </a:solidFill>
              </a:rPr>
              <a:t>Mini-put</a:t>
            </a:r>
            <a:r>
              <a:rPr lang="da-DK" sz="2800" dirty="0">
                <a:solidFill>
                  <a:schemeClr val="tx1"/>
                </a:solidFill>
              </a:rPr>
              <a:t> kommando ridning er:</a:t>
            </a:r>
          </a:p>
          <a:p>
            <a:pPr marL="0" indent="0">
              <a:buNone/>
            </a:pPr>
            <a:endParaRPr lang="da-DK" sz="2800" dirty="0">
              <a:solidFill>
                <a:schemeClr val="tx1"/>
              </a:solidFill>
            </a:endParaRPr>
          </a:p>
          <a:p>
            <a:pPr marL="0" indent="0">
              <a:buNone/>
            </a:pPr>
            <a:endParaRPr lang="da-DK" sz="2800" dirty="0"/>
          </a:p>
          <a:p>
            <a:pPr lvl="1"/>
            <a:r>
              <a:rPr lang="da-DK" sz="2400" dirty="0"/>
              <a:t>Ride op ad midterlinjen </a:t>
            </a:r>
          </a:p>
          <a:p>
            <a:pPr lvl="1"/>
            <a:r>
              <a:rPr lang="da-DK" sz="2400" dirty="0"/>
              <a:t>Parade</a:t>
            </a:r>
          </a:p>
          <a:p>
            <a:pPr lvl="1"/>
            <a:r>
              <a:rPr lang="da-DK" sz="2400" dirty="0"/>
              <a:t>Skridt</a:t>
            </a:r>
          </a:p>
          <a:p>
            <a:pPr lvl="1"/>
            <a:r>
              <a:rPr lang="da-DK" sz="2400" dirty="0"/>
              <a:t>Trav</a:t>
            </a:r>
          </a:p>
          <a:p>
            <a:pPr lvl="1"/>
            <a:r>
              <a:rPr lang="da-DK" sz="2400" dirty="0"/>
              <a:t>20 meter volte </a:t>
            </a:r>
          </a:p>
          <a:p>
            <a:pPr lvl="1"/>
            <a:r>
              <a:rPr lang="da-DK" sz="2400" dirty="0"/>
              <a:t>Skråt igennem</a:t>
            </a:r>
          </a:p>
          <a:p>
            <a:endParaRPr lang="da-DK" dirty="0"/>
          </a:p>
        </p:txBody>
      </p:sp>
      <p:pic>
        <p:nvPicPr>
          <p:cNvPr id="2" name="Billede 1">
            <a:extLst>
              <a:ext uri="{FF2B5EF4-FFF2-40B4-BE49-F238E27FC236}">
                <a16:creationId xmlns:a16="http://schemas.microsoft.com/office/drawing/2014/main" id="{F3EAA177-AE44-4DE6-B9F0-0ECE57A1CF7B}"/>
              </a:ext>
            </a:extLst>
          </p:cNvPr>
          <p:cNvPicPr>
            <a:picLocks noChangeAspect="1"/>
          </p:cNvPicPr>
          <p:nvPr/>
        </p:nvPicPr>
        <p:blipFill rotWithShape="1">
          <a:blip r:embed="rId2"/>
          <a:srcRect t="1036" r="-1" b="21520"/>
          <a:stretch/>
        </p:blipFill>
        <p:spPr>
          <a:xfrm>
            <a:off x="6362346" y="10"/>
            <a:ext cx="5829654" cy="3386027"/>
          </a:xfrm>
          <a:prstGeom prst="rect">
            <a:avLst/>
          </a:prstGeom>
        </p:spPr>
      </p:pic>
      <p:pic>
        <p:nvPicPr>
          <p:cNvPr id="5" name="Billede 4">
            <a:extLst>
              <a:ext uri="{FF2B5EF4-FFF2-40B4-BE49-F238E27FC236}">
                <a16:creationId xmlns:a16="http://schemas.microsoft.com/office/drawing/2014/main" id="{20ECD083-72C3-47D0-8C91-15D29E9C01E9}"/>
              </a:ext>
            </a:extLst>
          </p:cNvPr>
          <p:cNvPicPr>
            <a:picLocks noChangeAspect="1"/>
          </p:cNvPicPr>
          <p:nvPr/>
        </p:nvPicPr>
        <p:blipFill rotWithShape="1">
          <a:blip r:embed="rId3"/>
          <a:srcRect l="27977" r="15664" b="2"/>
          <a:stretch/>
        </p:blipFill>
        <p:spPr>
          <a:xfrm>
            <a:off x="6362345" y="3471964"/>
            <a:ext cx="2858947" cy="3386036"/>
          </a:xfrm>
          <a:prstGeom prst="rect">
            <a:avLst/>
          </a:prstGeom>
        </p:spPr>
      </p:pic>
      <p:pic>
        <p:nvPicPr>
          <p:cNvPr id="4" name="Billede 3">
            <a:extLst>
              <a:ext uri="{FF2B5EF4-FFF2-40B4-BE49-F238E27FC236}">
                <a16:creationId xmlns:a16="http://schemas.microsoft.com/office/drawing/2014/main" id="{ECF62AF8-BC65-4239-B0CD-DF8273DF2BD0}"/>
              </a:ext>
            </a:extLst>
          </p:cNvPr>
          <p:cNvPicPr>
            <a:picLocks noChangeAspect="1"/>
          </p:cNvPicPr>
          <p:nvPr/>
        </p:nvPicPr>
        <p:blipFill rotWithShape="1">
          <a:blip r:embed="rId4"/>
          <a:srcRect l="10605" r="32836" b="2"/>
          <a:stretch/>
        </p:blipFill>
        <p:spPr>
          <a:xfrm>
            <a:off x="9322893" y="3471964"/>
            <a:ext cx="2869107" cy="3386036"/>
          </a:xfrm>
          <a:prstGeom prst="rect">
            <a:avLst/>
          </a:prstGeom>
        </p:spPr>
      </p:pic>
    </p:spTree>
    <p:extLst>
      <p:ext uri="{BB962C8B-B14F-4D97-AF65-F5344CB8AC3E}">
        <p14:creationId xmlns:p14="http://schemas.microsoft.com/office/powerpoint/2010/main" val="3132894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C3B48-99E5-4B5C-8E49-15C2A9552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F62C1654-596C-4E44-ACC9-FD4E595BA277}"/>
              </a:ext>
            </a:extLst>
          </p:cNvPr>
          <p:cNvSpPr>
            <a:spLocks noGrp="1"/>
          </p:cNvSpPr>
          <p:nvPr>
            <p:ph type="title"/>
          </p:nvPr>
        </p:nvSpPr>
        <p:spPr>
          <a:xfrm>
            <a:off x="8050787" y="482321"/>
            <a:ext cx="3656581" cy="5571625"/>
          </a:xfrm>
        </p:spPr>
        <p:txBody>
          <a:bodyPr anchor="ctr">
            <a:normAutofit/>
          </a:bodyPr>
          <a:lstStyle/>
          <a:p>
            <a:pPr algn="ctr"/>
            <a:r>
              <a:rPr lang="da-DK" sz="2800"/>
              <a:t>Forhindringsbane *let*</a:t>
            </a:r>
            <a:endParaRPr lang="da-DK" sz="2800" dirty="0"/>
          </a:p>
        </p:txBody>
      </p:sp>
      <p:sp>
        <p:nvSpPr>
          <p:cNvPr id="12" name="Freeform 10">
            <a:extLst>
              <a:ext uri="{FF2B5EF4-FFF2-40B4-BE49-F238E27FC236}">
                <a16:creationId xmlns:a16="http://schemas.microsoft.com/office/drawing/2014/main" id="{C67B4E51-3288-4A1F-A92C-87C9401EDE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lumMod val="90000"/>
            </a:schemeClr>
          </a:solidFill>
          <a:ln w="0">
            <a:noFill/>
            <a:prstDash val="solid"/>
            <a:round/>
            <a:headEnd/>
            <a:tailEnd/>
          </a:ln>
        </p:spPr>
      </p:sp>
      <p:sp>
        <p:nvSpPr>
          <p:cNvPr id="14" name="Rectangle 13">
            <a:extLst>
              <a:ext uri="{FF2B5EF4-FFF2-40B4-BE49-F238E27FC236}">
                <a16:creationId xmlns:a16="http://schemas.microsoft.com/office/drawing/2014/main" id="{D3E95A6B-F840-413C-9E78-C33C02FFA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Pladsholder til indhold 2">
            <a:extLst>
              <a:ext uri="{FF2B5EF4-FFF2-40B4-BE49-F238E27FC236}">
                <a16:creationId xmlns:a16="http://schemas.microsoft.com/office/drawing/2014/main" id="{B76CD109-E5F4-44AD-846E-27D04F3E74D3}"/>
              </a:ext>
            </a:extLst>
          </p:cNvPr>
          <p:cNvGraphicFramePr>
            <a:graphicFrameLocks noGrp="1"/>
          </p:cNvGraphicFramePr>
          <p:nvPr>
            <p:ph idx="1"/>
            <p:extLst>
              <p:ext uri="{D42A27DB-BD31-4B8C-83A1-F6EECF244321}">
                <p14:modId xmlns:p14="http://schemas.microsoft.com/office/powerpoint/2010/main" val="4256356373"/>
              </p:ext>
            </p:extLst>
          </p:nvPr>
        </p:nvGraphicFramePr>
        <p:xfrm>
          <a:off x="765175" y="481013"/>
          <a:ext cx="6305550" cy="55732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6811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C615D28-8D37-47CB-9D5B-9ACFDA308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21589B2-454D-48DE-BA2D-1255D85B39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sp>
      <p:sp>
        <p:nvSpPr>
          <p:cNvPr id="15" name="Freeform: Shape 14">
            <a:extLst>
              <a:ext uri="{FF2B5EF4-FFF2-40B4-BE49-F238E27FC236}">
                <a16:creationId xmlns:a16="http://schemas.microsoft.com/office/drawing/2014/main" id="{3A024941-2DEB-4414-8BDC-A4B1CE780C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67974" y="273933"/>
            <a:ext cx="2173946" cy="2171302"/>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6" name="Billede 5">
            <a:extLst>
              <a:ext uri="{FF2B5EF4-FFF2-40B4-BE49-F238E27FC236}">
                <a16:creationId xmlns:a16="http://schemas.microsoft.com/office/drawing/2014/main" id="{4F158F7F-A374-4810-8749-DFE162842D21}"/>
              </a:ext>
            </a:extLst>
          </p:cNvPr>
          <p:cNvPicPr>
            <a:picLocks noChangeAspect="1"/>
          </p:cNvPicPr>
          <p:nvPr/>
        </p:nvPicPr>
        <p:blipFill rotWithShape="1">
          <a:blip r:embed="rId2"/>
          <a:srcRect l="10197" r="14716" b="6"/>
          <a:stretch/>
        </p:blipFill>
        <p:spPr>
          <a:xfrm>
            <a:off x="5664999" y="370840"/>
            <a:ext cx="1979894" cy="1977488"/>
          </a:xfrm>
          <a:custGeom>
            <a:avLst/>
            <a:gdLst/>
            <a:ahLst/>
            <a:cxnLst/>
            <a:rect l="l" t="t" r="r" b="b"/>
            <a:pathLst>
              <a:path w="1930108" h="1927762">
                <a:moveTo>
                  <a:pt x="965055" y="0"/>
                </a:moveTo>
                <a:lnTo>
                  <a:pt x="983782" y="1755"/>
                </a:lnTo>
                <a:lnTo>
                  <a:pt x="1001924" y="6437"/>
                </a:lnTo>
                <a:lnTo>
                  <a:pt x="1019481" y="13460"/>
                </a:lnTo>
                <a:lnTo>
                  <a:pt x="1037623" y="22239"/>
                </a:lnTo>
                <a:lnTo>
                  <a:pt x="1054595" y="32188"/>
                </a:lnTo>
                <a:lnTo>
                  <a:pt x="1072153" y="42722"/>
                </a:lnTo>
                <a:lnTo>
                  <a:pt x="1089710" y="52086"/>
                </a:lnTo>
                <a:lnTo>
                  <a:pt x="1107266" y="61450"/>
                </a:lnTo>
                <a:lnTo>
                  <a:pt x="1124238" y="68472"/>
                </a:lnTo>
                <a:lnTo>
                  <a:pt x="1142966" y="73154"/>
                </a:lnTo>
                <a:lnTo>
                  <a:pt x="1161108" y="75495"/>
                </a:lnTo>
                <a:lnTo>
                  <a:pt x="1180421" y="75495"/>
                </a:lnTo>
                <a:lnTo>
                  <a:pt x="1200319" y="74325"/>
                </a:lnTo>
                <a:lnTo>
                  <a:pt x="1220217" y="71984"/>
                </a:lnTo>
                <a:lnTo>
                  <a:pt x="1240115" y="69058"/>
                </a:lnTo>
                <a:lnTo>
                  <a:pt x="1260013" y="66717"/>
                </a:lnTo>
                <a:lnTo>
                  <a:pt x="1279911" y="64961"/>
                </a:lnTo>
                <a:lnTo>
                  <a:pt x="1298638" y="65546"/>
                </a:lnTo>
                <a:lnTo>
                  <a:pt x="1316781" y="67887"/>
                </a:lnTo>
                <a:lnTo>
                  <a:pt x="1334338" y="73154"/>
                </a:lnTo>
                <a:lnTo>
                  <a:pt x="1348969" y="80762"/>
                </a:lnTo>
                <a:lnTo>
                  <a:pt x="1363014" y="90712"/>
                </a:lnTo>
                <a:lnTo>
                  <a:pt x="1375304" y="102416"/>
                </a:lnTo>
                <a:lnTo>
                  <a:pt x="1387595" y="115876"/>
                </a:lnTo>
                <a:lnTo>
                  <a:pt x="1398714" y="129922"/>
                </a:lnTo>
                <a:lnTo>
                  <a:pt x="1409833" y="144553"/>
                </a:lnTo>
                <a:lnTo>
                  <a:pt x="1420953" y="159184"/>
                </a:lnTo>
                <a:lnTo>
                  <a:pt x="1432072" y="173229"/>
                </a:lnTo>
                <a:lnTo>
                  <a:pt x="1443777" y="186689"/>
                </a:lnTo>
                <a:lnTo>
                  <a:pt x="1457238" y="198395"/>
                </a:lnTo>
                <a:lnTo>
                  <a:pt x="1470113" y="208929"/>
                </a:lnTo>
                <a:lnTo>
                  <a:pt x="1484744" y="217122"/>
                </a:lnTo>
                <a:lnTo>
                  <a:pt x="1500545" y="224145"/>
                </a:lnTo>
                <a:lnTo>
                  <a:pt x="1517517" y="229997"/>
                </a:lnTo>
                <a:lnTo>
                  <a:pt x="1535073" y="235264"/>
                </a:lnTo>
                <a:lnTo>
                  <a:pt x="1552631" y="239946"/>
                </a:lnTo>
                <a:lnTo>
                  <a:pt x="1570773" y="244628"/>
                </a:lnTo>
                <a:lnTo>
                  <a:pt x="1587745" y="249895"/>
                </a:lnTo>
                <a:lnTo>
                  <a:pt x="1604717" y="255747"/>
                </a:lnTo>
                <a:lnTo>
                  <a:pt x="1620518" y="262771"/>
                </a:lnTo>
                <a:lnTo>
                  <a:pt x="1634564" y="271549"/>
                </a:lnTo>
                <a:lnTo>
                  <a:pt x="1647440" y="282083"/>
                </a:lnTo>
                <a:lnTo>
                  <a:pt x="1657973" y="294958"/>
                </a:lnTo>
                <a:lnTo>
                  <a:pt x="1666752" y="309004"/>
                </a:lnTo>
                <a:lnTo>
                  <a:pt x="1673775" y="324805"/>
                </a:lnTo>
                <a:lnTo>
                  <a:pt x="1679627" y="341777"/>
                </a:lnTo>
                <a:lnTo>
                  <a:pt x="1684894" y="358749"/>
                </a:lnTo>
                <a:lnTo>
                  <a:pt x="1689576" y="376891"/>
                </a:lnTo>
                <a:lnTo>
                  <a:pt x="1694258" y="394448"/>
                </a:lnTo>
                <a:lnTo>
                  <a:pt x="1699525" y="412005"/>
                </a:lnTo>
                <a:lnTo>
                  <a:pt x="1705377" y="428977"/>
                </a:lnTo>
                <a:lnTo>
                  <a:pt x="1712400" y="444779"/>
                </a:lnTo>
                <a:lnTo>
                  <a:pt x="1720594" y="459409"/>
                </a:lnTo>
                <a:lnTo>
                  <a:pt x="1731128" y="472285"/>
                </a:lnTo>
                <a:lnTo>
                  <a:pt x="1742833" y="485745"/>
                </a:lnTo>
                <a:lnTo>
                  <a:pt x="1756293" y="497449"/>
                </a:lnTo>
                <a:lnTo>
                  <a:pt x="1770339" y="508569"/>
                </a:lnTo>
                <a:lnTo>
                  <a:pt x="1785555" y="519688"/>
                </a:lnTo>
                <a:lnTo>
                  <a:pt x="1800186" y="530807"/>
                </a:lnTo>
                <a:lnTo>
                  <a:pt x="1814232" y="541928"/>
                </a:lnTo>
                <a:lnTo>
                  <a:pt x="1827691" y="554217"/>
                </a:lnTo>
                <a:lnTo>
                  <a:pt x="1839397" y="566507"/>
                </a:lnTo>
                <a:lnTo>
                  <a:pt x="1849346" y="580553"/>
                </a:lnTo>
                <a:lnTo>
                  <a:pt x="1856954" y="595183"/>
                </a:lnTo>
                <a:lnTo>
                  <a:pt x="1862221" y="612741"/>
                </a:lnTo>
                <a:lnTo>
                  <a:pt x="1864562" y="630883"/>
                </a:lnTo>
                <a:lnTo>
                  <a:pt x="1865147" y="649610"/>
                </a:lnTo>
                <a:lnTo>
                  <a:pt x="1863391" y="669508"/>
                </a:lnTo>
                <a:lnTo>
                  <a:pt x="1861050" y="689406"/>
                </a:lnTo>
                <a:lnTo>
                  <a:pt x="1858124" y="709304"/>
                </a:lnTo>
                <a:lnTo>
                  <a:pt x="1855783" y="729202"/>
                </a:lnTo>
                <a:lnTo>
                  <a:pt x="1854613" y="749100"/>
                </a:lnTo>
                <a:lnTo>
                  <a:pt x="1854613" y="768413"/>
                </a:lnTo>
                <a:lnTo>
                  <a:pt x="1856954" y="786555"/>
                </a:lnTo>
                <a:lnTo>
                  <a:pt x="1861635" y="804697"/>
                </a:lnTo>
                <a:lnTo>
                  <a:pt x="1868658" y="821669"/>
                </a:lnTo>
                <a:lnTo>
                  <a:pt x="1878023" y="839226"/>
                </a:lnTo>
                <a:lnTo>
                  <a:pt x="1887386" y="856784"/>
                </a:lnTo>
                <a:lnTo>
                  <a:pt x="1897920" y="874340"/>
                </a:lnTo>
                <a:lnTo>
                  <a:pt x="1907869" y="891312"/>
                </a:lnTo>
                <a:lnTo>
                  <a:pt x="1916648" y="909454"/>
                </a:lnTo>
                <a:lnTo>
                  <a:pt x="1923670" y="927012"/>
                </a:lnTo>
                <a:lnTo>
                  <a:pt x="1928352" y="945154"/>
                </a:lnTo>
                <a:lnTo>
                  <a:pt x="1930108" y="963881"/>
                </a:lnTo>
                <a:lnTo>
                  <a:pt x="1928352" y="982608"/>
                </a:lnTo>
                <a:lnTo>
                  <a:pt x="1923670" y="1000751"/>
                </a:lnTo>
                <a:lnTo>
                  <a:pt x="1916648" y="1018308"/>
                </a:lnTo>
                <a:lnTo>
                  <a:pt x="1907869" y="1036450"/>
                </a:lnTo>
                <a:lnTo>
                  <a:pt x="1897920" y="1053422"/>
                </a:lnTo>
                <a:lnTo>
                  <a:pt x="1887386" y="1070980"/>
                </a:lnTo>
                <a:lnTo>
                  <a:pt x="1878023" y="1088536"/>
                </a:lnTo>
                <a:lnTo>
                  <a:pt x="1868658" y="1106093"/>
                </a:lnTo>
                <a:lnTo>
                  <a:pt x="1861635" y="1123065"/>
                </a:lnTo>
                <a:lnTo>
                  <a:pt x="1856954" y="1141208"/>
                </a:lnTo>
                <a:lnTo>
                  <a:pt x="1854613" y="1159349"/>
                </a:lnTo>
                <a:lnTo>
                  <a:pt x="1854613" y="1178662"/>
                </a:lnTo>
                <a:lnTo>
                  <a:pt x="1855783" y="1198560"/>
                </a:lnTo>
                <a:lnTo>
                  <a:pt x="1858124" y="1218458"/>
                </a:lnTo>
                <a:lnTo>
                  <a:pt x="1861050" y="1238356"/>
                </a:lnTo>
                <a:lnTo>
                  <a:pt x="1863391" y="1258254"/>
                </a:lnTo>
                <a:lnTo>
                  <a:pt x="1865147" y="1278152"/>
                </a:lnTo>
                <a:lnTo>
                  <a:pt x="1864562" y="1296880"/>
                </a:lnTo>
                <a:lnTo>
                  <a:pt x="1862221" y="1315022"/>
                </a:lnTo>
                <a:lnTo>
                  <a:pt x="1856954" y="1332579"/>
                </a:lnTo>
                <a:lnTo>
                  <a:pt x="1849346" y="1347210"/>
                </a:lnTo>
                <a:lnTo>
                  <a:pt x="1839397" y="1361256"/>
                </a:lnTo>
                <a:lnTo>
                  <a:pt x="1827691" y="1373545"/>
                </a:lnTo>
                <a:lnTo>
                  <a:pt x="1814232" y="1385835"/>
                </a:lnTo>
                <a:lnTo>
                  <a:pt x="1800186" y="1396955"/>
                </a:lnTo>
                <a:lnTo>
                  <a:pt x="1785555" y="1408074"/>
                </a:lnTo>
                <a:lnTo>
                  <a:pt x="1770339" y="1419194"/>
                </a:lnTo>
                <a:lnTo>
                  <a:pt x="1756293" y="1430313"/>
                </a:lnTo>
                <a:lnTo>
                  <a:pt x="1742833" y="1442017"/>
                </a:lnTo>
                <a:lnTo>
                  <a:pt x="1731128" y="1455478"/>
                </a:lnTo>
                <a:lnTo>
                  <a:pt x="1720594" y="1468353"/>
                </a:lnTo>
                <a:lnTo>
                  <a:pt x="1712400" y="1482984"/>
                </a:lnTo>
                <a:lnTo>
                  <a:pt x="1705377" y="1498785"/>
                </a:lnTo>
                <a:lnTo>
                  <a:pt x="1699525" y="1515757"/>
                </a:lnTo>
                <a:lnTo>
                  <a:pt x="1694258" y="1533315"/>
                </a:lnTo>
                <a:lnTo>
                  <a:pt x="1689576" y="1550871"/>
                </a:lnTo>
                <a:lnTo>
                  <a:pt x="1684894" y="1569014"/>
                </a:lnTo>
                <a:lnTo>
                  <a:pt x="1679627" y="1585985"/>
                </a:lnTo>
                <a:lnTo>
                  <a:pt x="1673775" y="1602957"/>
                </a:lnTo>
                <a:lnTo>
                  <a:pt x="1666752" y="1618758"/>
                </a:lnTo>
                <a:lnTo>
                  <a:pt x="1657973" y="1632804"/>
                </a:lnTo>
                <a:lnTo>
                  <a:pt x="1647440" y="1645679"/>
                </a:lnTo>
                <a:lnTo>
                  <a:pt x="1634564" y="1656213"/>
                </a:lnTo>
                <a:lnTo>
                  <a:pt x="1620518" y="1664992"/>
                </a:lnTo>
                <a:lnTo>
                  <a:pt x="1604717" y="1672015"/>
                </a:lnTo>
                <a:lnTo>
                  <a:pt x="1587745" y="1677867"/>
                </a:lnTo>
                <a:lnTo>
                  <a:pt x="1570773" y="1683134"/>
                </a:lnTo>
                <a:lnTo>
                  <a:pt x="1552631" y="1687816"/>
                </a:lnTo>
                <a:lnTo>
                  <a:pt x="1535073" y="1692498"/>
                </a:lnTo>
                <a:lnTo>
                  <a:pt x="1517517" y="1697766"/>
                </a:lnTo>
                <a:lnTo>
                  <a:pt x="1500545" y="1703618"/>
                </a:lnTo>
                <a:lnTo>
                  <a:pt x="1484744" y="1710641"/>
                </a:lnTo>
                <a:lnTo>
                  <a:pt x="1470113" y="1718834"/>
                </a:lnTo>
                <a:lnTo>
                  <a:pt x="1457238" y="1729368"/>
                </a:lnTo>
                <a:lnTo>
                  <a:pt x="1443777" y="1741073"/>
                </a:lnTo>
                <a:lnTo>
                  <a:pt x="1432072" y="1754533"/>
                </a:lnTo>
                <a:lnTo>
                  <a:pt x="1420953" y="1768579"/>
                </a:lnTo>
                <a:lnTo>
                  <a:pt x="1409833" y="1783209"/>
                </a:lnTo>
                <a:lnTo>
                  <a:pt x="1398714" y="1797840"/>
                </a:lnTo>
                <a:lnTo>
                  <a:pt x="1387595" y="1811886"/>
                </a:lnTo>
                <a:lnTo>
                  <a:pt x="1375304" y="1825346"/>
                </a:lnTo>
                <a:lnTo>
                  <a:pt x="1363014" y="1837051"/>
                </a:lnTo>
                <a:lnTo>
                  <a:pt x="1348969" y="1847000"/>
                </a:lnTo>
                <a:lnTo>
                  <a:pt x="1334338" y="1854608"/>
                </a:lnTo>
                <a:lnTo>
                  <a:pt x="1316781" y="1859875"/>
                </a:lnTo>
                <a:lnTo>
                  <a:pt x="1298638" y="1862216"/>
                </a:lnTo>
                <a:lnTo>
                  <a:pt x="1279911" y="1862801"/>
                </a:lnTo>
                <a:lnTo>
                  <a:pt x="1260013" y="1861046"/>
                </a:lnTo>
                <a:lnTo>
                  <a:pt x="1240115" y="1858705"/>
                </a:lnTo>
                <a:lnTo>
                  <a:pt x="1220217" y="1855778"/>
                </a:lnTo>
                <a:lnTo>
                  <a:pt x="1200319" y="1853438"/>
                </a:lnTo>
                <a:lnTo>
                  <a:pt x="1180421" y="1852267"/>
                </a:lnTo>
                <a:lnTo>
                  <a:pt x="1161108" y="1852267"/>
                </a:lnTo>
                <a:lnTo>
                  <a:pt x="1142966" y="1854608"/>
                </a:lnTo>
                <a:lnTo>
                  <a:pt x="1124238" y="1859290"/>
                </a:lnTo>
                <a:lnTo>
                  <a:pt x="1107266" y="1866313"/>
                </a:lnTo>
                <a:lnTo>
                  <a:pt x="1089710" y="1875677"/>
                </a:lnTo>
                <a:lnTo>
                  <a:pt x="1072153" y="1885041"/>
                </a:lnTo>
                <a:lnTo>
                  <a:pt x="1054595" y="1895574"/>
                </a:lnTo>
                <a:lnTo>
                  <a:pt x="1037623" y="1905524"/>
                </a:lnTo>
                <a:lnTo>
                  <a:pt x="1019481" y="1914302"/>
                </a:lnTo>
                <a:lnTo>
                  <a:pt x="1001924" y="1921325"/>
                </a:lnTo>
                <a:lnTo>
                  <a:pt x="983782" y="1926007"/>
                </a:lnTo>
                <a:lnTo>
                  <a:pt x="965055" y="1927762"/>
                </a:lnTo>
                <a:lnTo>
                  <a:pt x="946327" y="1926007"/>
                </a:lnTo>
                <a:lnTo>
                  <a:pt x="928184" y="1921325"/>
                </a:lnTo>
                <a:lnTo>
                  <a:pt x="910628" y="1914302"/>
                </a:lnTo>
                <a:lnTo>
                  <a:pt x="892485" y="1905524"/>
                </a:lnTo>
                <a:lnTo>
                  <a:pt x="875513" y="1895574"/>
                </a:lnTo>
                <a:lnTo>
                  <a:pt x="857956" y="1885041"/>
                </a:lnTo>
                <a:lnTo>
                  <a:pt x="840399" y="1875677"/>
                </a:lnTo>
                <a:lnTo>
                  <a:pt x="822842" y="1866313"/>
                </a:lnTo>
                <a:lnTo>
                  <a:pt x="805286" y="1859290"/>
                </a:lnTo>
                <a:lnTo>
                  <a:pt x="787143" y="1854608"/>
                </a:lnTo>
                <a:lnTo>
                  <a:pt x="769000" y="1852267"/>
                </a:lnTo>
                <a:lnTo>
                  <a:pt x="749687" y="1852267"/>
                </a:lnTo>
                <a:lnTo>
                  <a:pt x="729789" y="1853438"/>
                </a:lnTo>
                <a:lnTo>
                  <a:pt x="709892" y="1855778"/>
                </a:lnTo>
                <a:lnTo>
                  <a:pt x="689993" y="1858705"/>
                </a:lnTo>
                <a:lnTo>
                  <a:pt x="670095" y="1861046"/>
                </a:lnTo>
                <a:lnTo>
                  <a:pt x="650197" y="1862801"/>
                </a:lnTo>
                <a:lnTo>
                  <a:pt x="631470" y="1862216"/>
                </a:lnTo>
                <a:lnTo>
                  <a:pt x="613328" y="1859875"/>
                </a:lnTo>
                <a:lnTo>
                  <a:pt x="595771" y="1854608"/>
                </a:lnTo>
                <a:lnTo>
                  <a:pt x="581140" y="1847000"/>
                </a:lnTo>
                <a:lnTo>
                  <a:pt x="567094" y="1837051"/>
                </a:lnTo>
                <a:lnTo>
                  <a:pt x="554804" y="1825346"/>
                </a:lnTo>
                <a:lnTo>
                  <a:pt x="542514" y="1811886"/>
                </a:lnTo>
                <a:lnTo>
                  <a:pt x="531394" y="1797840"/>
                </a:lnTo>
                <a:lnTo>
                  <a:pt x="520275" y="1783209"/>
                </a:lnTo>
                <a:lnTo>
                  <a:pt x="509156" y="1768579"/>
                </a:lnTo>
                <a:lnTo>
                  <a:pt x="498036" y="1754533"/>
                </a:lnTo>
                <a:lnTo>
                  <a:pt x="486331" y="1741073"/>
                </a:lnTo>
                <a:lnTo>
                  <a:pt x="472871" y="1729368"/>
                </a:lnTo>
                <a:lnTo>
                  <a:pt x="459996" y="1718834"/>
                </a:lnTo>
                <a:lnTo>
                  <a:pt x="445365" y="1710641"/>
                </a:lnTo>
                <a:lnTo>
                  <a:pt x="429563" y="1703618"/>
                </a:lnTo>
                <a:lnTo>
                  <a:pt x="412592" y="1697766"/>
                </a:lnTo>
                <a:lnTo>
                  <a:pt x="395034" y="1692498"/>
                </a:lnTo>
                <a:lnTo>
                  <a:pt x="377478" y="1687816"/>
                </a:lnTo>
                <a:lnTo>
                  <a:pt x="359335" y="1683134"/>
                </a:lnTo>
                <a:lnTo>
                  <a:pt x="342364" y="1677867"/>
                </a:lnTo>
                <a:lnTo>
                  <a:pt x="325391" y="1672015"/>
                </a:lnTo>
                <a:lnTo>
                  <a:pt x="309591" y="1664992"/>
                </a:lnTo>
                <a:lnTo>
                  <a:pt x="295544" y="1656213"/>
                </a:lnTo>
                <a:lnTo>
                  <a:pt x="282669" y="1645679"/>
                </a:lnTo>
                <a:lnTo>
                  <a:pt x="272135" y="1632804"/>
                </a:lnTo>
                <a:lnTo>
                  <a:pt x="263357" y="1618758"/>
                </a:lnTo>
                <a:lnTo>
                  <a:pt x="256334" y="1602957"/>
                </a:lnTo>
                <a:lnTo>
                  <a:pt x="250482" y="1585985"/>
                </a:lnTo>
                <a:lnTo>
                  <a:pt x="245215" y="1569014"/>
                </a:lnTo>
                <a:lnTo>
                  <a:pt x="240533" y="1550871"/>
                </a:lnTo>
                <a:lnTo>
                  <a:pt x="235850" y="1533315"/>
                </a:lnTo>
                <a:lnTo>
                  <a:pt x="230583" y="1515757"/>
                </a:lnTo>
                <a:lnTo>
                  <a:pt x="224731" y="1498785"/>
                </a:lnTo>
                <a:lnTo>
                  <a:pt x="217708" y="1482984"/>
                </a:lnTo>
                <a:lnTo>
                  <a:pt x="209515" y="1468353"/>
                </a:lnTo>
                <a:lnTo>
                  <a:pt x="198981" y="1455478"/>
                </a:lnTo>
                <a:lnTo>
                  <a:pt x="187276" y="1442017"/>
                </a:lnTo>
                <a:lnTo>
                  <a:pt x="173816" y="1430313"/>
                </a:lnTo>
                <a:lnTo>
                  <a:pt x="159184" y="1419194"/>
                </a:lnTo>
                <a:lnTo>
                  <a:pt x="144554" y="1408074"/>
                </a:lnTo>
                <a:lnTo>
                  <a:pt x="129923" y="1396955"/>
                </a:lnTo>
                <a:lnTo>
                  <a:pt x="115877" y="1385835"/>
                </a:lnTo>
                <a:lnTo>
                  <a:pt x="102417" y="1373545"/>
                </a:lnTo>
                <a:lnTo>
                  <a:pt x="90712" y="1361256"/>
                </a:lnTo>
                <a:lnTo>
                  <a:pt x="80763" y="1347210"/>
                </a:lnTo>
                <a:lnTo>
                  <a:pt x="73155" y="1332579"/>
                </a:lnTo>
                <a:lnTo>
                  <a:pt x="67888" y="1315022"/>
                </a:lnTo>
                <a:lnTo>
                  <a:pt x="65547" y="1296880"/>
                </a:lnTo>
                <a:lnTo>
                  <a:pt x="64961" y="1278152"/>
                </a:lnTo>
                <a:lnTo>
                  <a:pt x="66717" y="1258254"/>
                </a:lnTo>
                <a:lnTo>
                  <a:pt x="69058" y="1238356"/>
                </a:lnTo>
                <a:lnTo>
                  <a:pt x="71984" y="1218458"/>
                </a:lnTo>
                <a:lnTo>
                  <a:pt x="74326" y="1198560"/>
                </a:lnTo>
                <a:lnTo>
                  <a:pt x="75496" y="1178662"/>
                </a:lnTo>
                <a:lnTo>
                  <a:pt x="75496" y="1159349"/>
                </a:lnTo>
                <a:lnTo>
                  <a:pt x="73155" y="1141208"/>
                </a:lnTo>
                <a:lnTo>
                  <a:pt x="68473" y="1123065"/>
                </a:lnTo>
                <a:lnTo>
                  <a:pt x="61450" y="1106093"/>
                </a:lnTo>
                <a:lnTo>
                  <a:pt x="52672" y="1088536"/>
                </a:lnTo>
                <a:lnTo>
                  <a:pt x="42722" y="1070980"/>
                </a:lnTo>
                <a:lnTo>
                  <a:pt x="32189" y="1053422"/>
                </a:lnTo>
                <a:lnTo>
                  <a:pt x="22240" y="1036450"/>
                </a:lnTo>
                <a:lnTo>
                  <a:pt x="13461" y="1018308"/>
                </a:lnTo>
                <a:lnTo>
                  <a:pt x="6438" y="1000751"/>
                </a:lnTo>
                <a:lnTo>
                  <a:pt x="1756" y="982608"/>
                </a:lnTo>
                <a:lnTo>
                  <a:pt x="0" y="963881"/>
                </a:lnTo>
                <a:lnTo>
                  <a:pt x="1756" y="945154"/>
                </a:lnTo>
                <a:lnTo>
                  <a:pt x="6438" y="927012"/>
                </a:lnTo>
                <a:lnTo>
                  <a:pt x="13461" y="909454"/>
                </a:lnTo>
                <a:lnTo>
                  <a:pt x="22240" y="891312"/>
                </a:lnTo>
                <a:lnTo>
                  <a:pt x="32189" y="874340"/>
                </a:lnTo>
                <a:lnTo>
                  <a:pt x="42722" y="856784"/>
                </a:lnTo>
                <a:lnTo>
                  <a:pt x="52672" y="839226"/>
                </a:lnTo>
                <a:lnTo>
                  <a:pt x="61450" y="821669"/>
                </a:lnTo>
                <a:lnTo>
                  <a:pt x="68473" y="804697"/>
                </a:lnTo>
                <a:lnTo>
                  <a:pt x="73155" y="786555"/>
                </a:lnTo>
                <a:lnTo>
                  <a:pt x="75496" y="768413"/>
                </a:lnTo>
                <a:lnTo>
                  <a:pt x="75496" y="749100"/>
                </a:lnTo>
                <a:lnTo>
                  <a:pt x="74326" y="729202"/>
                </a:lnTo>
                <a:lnTo>
                  <a:pt x="71984" y="709304"/>
                </a:lnTo>
                <a:lnTo>
                  <a:pt x="69058" y="689406"/>
                </a:lnTo>
                <a:lnTo>
                  <a:pt x="66717" y="669508"/>
                </a:lnTo>
                <a:lnTo>
                  <a:pt x="64961" y="649610"/>
                </a:lnTo>
                <a:lnTo>
                  <a:pt x="65547" y="630883"/>
                </a:lnTo>
                <a:lnTo>
                  <a:pt x="67888" y="612741"/>
                </a:lnTo>
                <a:lnTo>
                  <a:pt x="73155" y="595183"/>
                </a:lnTo>
                <a:lnTo>
                  <a:pt x="80763" y="580553"/>
                </a:lnTo>
                <a:lnTo>
                  <a:pt x="90712" y="566507"/>
                </a:lnTo>
                <a:lnTo>
                  <a:pt x="102417" y="554217"/>
                </a:lnTo>
                <a:lnTo>
                  <a:pt x="115877" y="541928"/>
                </a:lnTo>
                <a:lnTo>
                  <a:pt x="129923" y="530807"/>
                </a:lnTo>
                <a:lnTo>
                  <a:pt x="144554" y="519688"/>
                </a:lnTo>
                <a:lnTo>
                  <a:pt x="159184" y="508569"/>
                </a:lnTo>
                <a:lnTo>
                  <a:pt x="173816" y="497449"/>
                </a:lnTo>
                <a:lnTo>
                  <a:pt x="187276" y="485745"/>
                </a:lnTo>
                <a:lnTo>
                  <a:pt x="198981" y="472285"/>
                </a:lnTo>
                <a:lnTo>
                  <a:pt x="209515" y="459409"/>
                </a:lnTo>
                <a:lnTo>
                  <a:pt x="217708" y="444779"/>
                </a:lnTo>
                <a:lnTo>
                  <a:pt x="224731" y="428977"/>
                </a:lnTo>
                <a:lnTo>
                  <a:pt x="230583" y="412005"/>
                </a:lnTo>
                <a:lnTo>
                  <a:pt x="235850" y="394448"/>
                </a:lnTo>
                <a:lnTo>
                  <a:pt x="240533" y="376891"/>
                </a:lnTo>
                <a:lnTo>
                  <a:pt x="245215" y="358749"/>
                </a:lnTo>
                <a:lnTo>
                  <a:pt x="250482" y="341777"/>
                </a:lnTo>
                <a:lnTo>
                  <a:pt x="256334" y="324805"/>
                </a:lnTo>
                <a:lnTo>
                  <a:pt x="263357" y="309004"/>
                </a:lnTo>
                <a:lnTo>
                  <a:pt x="272135" y="294958"/>
                </a:lnTo>
                <a:lnTo>
                  <a:pt x="282669" y="282083"/>
                </a:lnTo>
                <a:lnTo>
                  <a:pt x="295544" y="271549"/>
                </a:lnTo>
                <a:lnTo>
                  <a:pt x="309591" y="262771"/>
                </a:lnTo>
                <a:lnTo>
                  <a:pt x="325391" y="255747"/>
                </a:lnTo>
                <a:lnTo>
                  <a:pt x="342364" y="249895"/>
                </a:lnTo>
                <a:lnTo>
                  <a:pt x="359335" y="244628"/>
                </a:lnTo>
                <a:lnTo>
                  <a:pt x="377478" y="239946"/>
                </a:lnTo>
                <a:lnTo>
                  <a:pt x="395034" y="235264"/>
                </a:lnTo>
                <a:lnTo>
                  <a:pt x="412592" y="229997"/>
                </a:lnTo>
                <a:lnTo>
                  <a:pt x="429563" y="224145"/>
                </a:lnTo>
                <a:lnTo>
                  <a:pt x="445365" y="217122"/>
                </a:lnTo>
                <a:lnTo>
                  <a:pt x="459996" y="208929"/>
                </a:lnTo>
                <a:lnTo>
                  <a:pt x="472871" y="198395"/>
                </a:lnTo>
                <a:lnTo>
                  <a:pt x="486331" y="186689"/>
                </a:lnTo>
                <a:lnTo>
                  <a:pt x="498036" y="173229"/>
                </a:lnTo>
                <a:lnTo>
                  <a:pt x="509156" y="159184"/>
                </a:lnTo>
                <a:lnTo>
                  <a:pt x="520275" y="144553"/>
                </a:lnTo>
                <a:lnTo>
                  <a:pt x="531394" y="129922"/>
                </a:lnTo>
                <a:lnTo>
                  <a:pt x="542514" y="115876"/>
                </a:lnTo>
                <a:lnTo>
                  <a:pt x="554804" y="102416"/>
                </a:lnTo>
                <a:lnTo>
                  <a:pt x="567094" y="90712"/>
                </a:lnTo>
                <a:lnTo>
                  <a:pt x="581140" y="80762"/>
                </a:lnTo>
                <a:lnTo>
                  <a:pt x="595771" y="73154"/>
                </a:lnTo>
                <a:lnTo>
                  <a:pt x="613328" y="67887"/>
                </a:lnTo>
                <a:lnTo>
                  <a:pt x="631470" y="65546"/>
                </a:lnTo>
                <a:lnTo>
                  <a:pt x="650197" y="64961"/>
                </a:lnTo>
                <a:lnTo>
                  <a:pt x="670095" y="66717"/>
                </a:lnTo>
                <a:lnTo>
                  <a:pt x="689993" y="69058"/>
                </a:lnTo>
                <a:lnTo>
                  <a:pt x="709892" y="71984"/>
                </a:lnTo>
                <a:lnTo>
                  <a:pt x="729789" y="74325"/>
                </a:lnTo>
                <a:lnTo>
                  <a:pt x="749687" y="75495"/>
                </a:lnTo>
                <a:lnTo>
                  <a:pt x="769000" y="75495"/>
                </a:lnTo>
                <a:lnTo>
                  <a:pt x="787143" y="73154"/>
                </a:lnTo>
                <a:lnTo>
                  <a:pt x="805286" y="68472"/>
                </a:lnTo>
                <a:lnTo>
                  <a:pt x="822842" y="61450"/>
                </a:lnTo>
                <a:lnTo>
                  <a:pt x="840399" y="52086"/>
                </a:lnTo>
                <a:lnTo>
                  <a:pt x="857956" y="42722"/>
                </a:lnTo>
                <a:lnTo>
                  <a:pt x="875513" y="32188"/>
                </a:lnTo>
                <a:lnTo>
                  <a:pt x="892485" y="22239"/>
                </a:lnTo>
                <a:lnTo>
                  <a:pt x="910628" y="13460"/>
                </a:lnTo>
                <a:lnTo>
                  <a:pt x="928184" y="6437"/>
                </a:lnTo>
                <a:lnTo>
                  <a:pt x="946327" y="1755"/>
                </a:lnTo>
                <a:close/>
              </a:path>
            </a:pathLst>
          </a:custGeom>
        </p:spPr>
      </p:pic>
      <p:sp>
        <p:nvSpPr>
          <p:cNvPr id="3" name="Pladsholder til indhold 2">
            <a:extLst>
              <a:ext uri="{FF2B5EF4-FFF2-40B4-BE49-F238E27FC236}">
                <a16:creationId xmlns:a16="http://schemas.microsoft.com/office/drawing/2014/main" id="{B81772FB-6018-4213-A5BB-120E17AA4072}"/>
              </a:ext>
            </a:extLst>
          </p:cNvPr>
          <p:cNvSpPr>
            <a:spLocks noGrp="1"/>
          </p:cNvSpPr>
          <p:nvPr>
            <p:ph idx="1"/>
          </p:nvPr>
        </p:nvSpPr>
        <p:spPr>
          <a:xfrm>
            <a:off x="934720" y="200025"/>
            <a:ext cx="4232333" cy="6572250"/>
          </a:xfrm>
        </p:spPr>
        <p:txBody>
          <a:bodyPr anchor="t">
            <a:normAutofit/>
          </a:bodyPr>
          <a:lstStyle/>
          <a:p>
            <a:pPr marL="0" indent="0">
              <a:buNone/>
            </a:pPr>
            <a:r>
              <a:rPr lang="da-DK" sz="2800" dirty="0">
                <a:solidFill>
                  <a:schemeClr val="tx1"/>
                </a:solidFill>
              </a:rPr>
              <a:t>Øvelser der kan indgå i forhindringsbane LET:</a:t>
            </a:r>
          </a:p>
          <a:p>
            <a:pPr marL="0" indent="0">
              <a:buNone/>
            </a:pPr>
            <a:endParaRPr lang="da-DK" sz="2800" dirty="0">
              <a:solidFill>
                <a:schemeClr val="tx1"/>
              </a:solidFill>
            </a:endParaRPr>
          </a:p>
          <a:p>
            <a:pPr marL="0" indent="0">
              <a:buNone/>
            </a:pPr>
            <a:endParaRPr lang="da-DK" sz="2800" dirty="0">
              <a:solidFill>
                <a:schemeClr val="tx1"/>
              </a:solidFill>
            </a:endParaRPr>
          </a:p>
          <a:p>
            <a:pPr lvl="1"/>
            <a:r>
              <a:rPr lang="da-DK" sz="2400" dirty="0">
                <a:solidFill>
                  <a:schemeClr val="accent5"/>
                </a:solidFill>
              </a:rPr>
              <a:t>Banen udføres kun i skridt! </a:t>
            </a:r>
          </a:p>
          <a:p>
            <a:pPr lvl="1"/>
            <a:r>
              <a:rPr lang="da-DK" sz="2400" dirty="0">
                <a:solidFill>
                  <a:schemeClr val="accent5"/>
                </a:solidFill>
              </a:rPr>
              <a:t>Slalom mellem kegler </a:t>
            </a:r>
          </a:p>
          <a:p>
            <a:pPr lvl="1"/>
            <a:r>
              <a:rPr lang="da-DK" sz="2400" dirty="0">
                <a:solidFill>
                  <a:schemeClr val="accent5"/>
                </a:solidFill>
              </a:rPr>
              <a:t>Ride igennem en gang af bomme</a:t>
            </a:r>
          </a:p>
          <a:p>
            <a:pPr lvl="1"/>
            <a:r>
              <a:rPr lang="da-DK" sz="2400" dirty="0">
                <a:solidFill>
                  <a:schemeClr val="accent5"/>
                </a:solidFill>
              </a:rPr>
              <a:t>Ride over bomme </a:t>
            </a:r>
          </a:p>
          <a:p>
            <a:pPr lvl="1"/>
            <a:r>
              <a:rPr lang="da-DK" sz="2400" dirty="0">
                <a:solidFill>
                  <a:schemeClr val="accent5"/>
                </a:solidFill>
              </a:rPr>
              <a:t>Parade</a:t>
            </a:r>
          </a:p>
        </p:txBody>
      </p:sp>
      <p:sp>
        <p:nvSpPr>
          <p:cNvPr id="17" name="Freeform: Shape 16">
            <a:extLst>
              <a:ext uri="{FF2B5EF4-FFF2-40B4-BE49-F238E27FC236}">
                <a16:creationId xmlns:a16="http://schemas.microsoft.com/office/drawing/2014/main" id="{9563FBA8-D302-415D-ACB8-C0406838D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805" y="2554317"/>
            <a:ext cx="3185554" cy="3181684"/>
          </a:xfrm>
          <a:custGeom>
            <a:avLst/>
            <a:gdLst>
              <a:gd name="connsiteX0" fmla="*/ 3095991 w 6191980"/>
              <a:gd name="connsiteY0" fmla="*/ 0 h 6184462"/>
              <a:gd name="connsiteX1" fmla="*/ 3156069 w 6191980"/>
              <a:gd name="connsiteY1" fmla="*/ 5631 h 6184462"/>
              <a:gd name="connsiteX2" fmla="*/ 3214272 w 6191980"/>
              <a:gd name="connsiteY2" fmla="*/ 20652 h 6184462"/>
              <a:gd name="connsiteX3" fmla="*/ 3270598 w 6191980"/>
              <a:gd name="connsiteY3" fmla="*/ 43182 h 6184462"/>
              <a:gd name="connsiteX4" fmla="*/ 3328798 w 6191980"/>
              <a:gd name="connsiteY4" fmla="*/ 71344 h 6184462"/>
              <a:gd name="connsiteX5" fmla="*/ 3383247 w 6191980"/>
              <a:gd name="connsiteY5" fmla="*/ 103262 h 6184462"/>
              <a:gd name="connsiteX6" fmla="*/ 3439573 w 6191980"/>
              <a:gd name="connsiteY6" fmla="*/ 137057 h 6184462"/>
              <a:gd name="connsiteX7" fmla="*/ 3495897 w 6191980"/>
              <a:gd name="connsiteY7" fmla="*/ 167096 h 6184462"/>
              <a:gd name="connsiteX8" fmla="*/ 3552221 w 6191980"/>
              <a:gd name="connsiteY8" fmla="*/ 197137 h 6184462"/>
              <a:gd name="connsiteX9" fmla="*/ 3606669 w 6191980"/>
              <a:gd name="connsiteY9" fmla="*/ 219666 h 6184462"/>
              <a:gd name="connsiteX10" fmla="*/ 3666749 w 6191980"/>
              <a:gd name="connsiteY10" fmla="*/ 234686 h 6184462"/>
              <a:gd name="connsiteX11" fmla="*/ 3724950 w 6191980"/>
              <a:gd name="connsiteY11" fmla="*/ 242197 h 6184462"/>
              <a:gd name="connsiteX12" fmla="*/ 3786907 w 6191980"/>
              <a:gd name="connsiteY12" fmla="*/ 242197 h 6184462"/>
              <a:gd name="connsiteX13" fmla="*/ 3850743 w 6191980"/>
              <a:gd name="connsiteY13" fmla="*/ 238443 h 6184462"/>
              <a:gd name="connsiteX14" fmla="*/ 3914577 w 6191980"/>
              <a:gd name="connsiteY14" fmla="*/ 230932 h 6184462"/>
              <a:gd name="connsiteX15" fmla="*/ 3978413 w 6191980"/>
              <a:gd name="connsiteY15" fmla="*/ 221545 h 6184462"/>
              <a:gd name="connsiteX16" fmla="*/ 4042247 w 6191980"/>
              <a:gd name="connsiteY16" fmla="*/ 214035 h 6184462"/>
              <a:gd name="connsiteX17" fmla="*/ 4106083 w 6191980"/>
              <a:gd name="connsiteY17" fmla="*/ 208401 h 6184462"/>
              <a:gd name="connsiteX18" fmla="*/ 4166161 w 6191980"/>
              <a:gd name="connsiteY18" fmla="*/ 210279 h 6184462"/>
              <a:gd name="connsiteX19" fmla="*/ 4224364 w 6191980"/>
              <a:gd name="connsiteY19" fmla="*/ 217789 h 6184462"/>
              <a:gd name="connsiteX20" fmla="*/ 4280690 w 6191980"/>
              <a:gd name="connsiteY20" fmla="*/ 234686 h 6184462"/>
              <a:gd name="connsiteX21" fmla="*/ 4327628 w 6191980"/>
              <a:gd name="connsiteY21" fmla="*/ 259094 h 6184462"/>
              <a:gd name="connsiteX22" fmla="*/ 4372686 w 6191980"/>
              <a:gd name="connsiteY22" fmla="*/ 291012 h 6184462"/>
              <a:gd name="connsiteX23" fmla="*/ 4412114 w 6191980"/>
              <a:gd name="connsiteY23" fmla="*/ 328561 h 6184462"/>
              <a:gd name="connsiteX24" fmla="*/ 4451542 w 6191980"/>
              <a:gd name="connsiteY24" fmla="*/ 371743 h 6184462"/>
              <a:gd name="connsiteX25" fmla="*/ 4487214 w 6191980"/>
              <a:gd name="connsiteY25" fmla="*/ 416803 h 6184462"/>
              <a:gd name="connsiteX26" fmla="*/ 4522886 w 6191980"/>
              <a:gd name="connsiteY26" fmla="*/ 463741 h 6184462"/>
              <a:gd name="connsiteX27" fmla="*/ 4558559 w 6191980"/>
              <a:gd name="connsiteY27" fmla="*/ 510678 h 6184462"/>
              <a:gd name="connsiteX28" fmla="*/ 4594231 w 6191980"/>
              <a:gd name="connsiteY28" fmla="*/ 555737 h 6184462"/>
              <a:gd name="connsiteX29" fmla="*/ 4631782 w 6191980"/>
              <a:gd name="connsiteY29" fmla="*/ 598919 h 6184462"/>
              <a:gd name="connsiteX30" fmla="*/ 4674964 w 6191980"/>
              <a:gd name="connsiteY30" fmla="*/ 636471 h 6184462"/>
              <a:gd name="connsiteX31" fmla="*/ 4716270 w 6191980"/>
              <a:gd name="connsiteY31" fmla="*/ 670266 h 6184462"/>
              <a:gd name="connsiteX32" fmla="*/ 4763206 w 6191980"/>
              <a:gd name="connsiteY32" fmla="*/ 696549 h 6184462"/>
              <a:gd name="connsiteX33" fmla="*/ 4813899 w 6191980"/>
              <a:gd name="connsiteY33" fmla="*/ 719079 h 6184462"/>
              <a:gd name="connsiteX34" fmla="*/ 4868345 w 6191980"/>
              <a:gd name="connsiteY34" fmla="*/ 737854 h 6184462"/>
              <a:gd name="connsiteX35" fmla="*/ 4924669 w 6191980"/>
              <a:gd name="connsiteY35" fmla="*/ 754751 h 6184462"/>
              <a:gd name="connsiteX36" fmla="*/ 4980995 w 6191980"/>
              <a:gd name="connsiteY36" fmla="*/ 769772 h 6184462"/>
              <a:gd name="connsiteX37" fmla="*/ 5039198 w 6191980"/>
              <a:gd name="connsiteY37" fmla="*/ 784792 h 6184462"/>
              <a:gd name="connsiteX38" fmla="*/ 5093644 w 6191980"/>
              <a:gd name="connsiteY38" fmla="*/ 801690 h 6184462"/>
              <a:gd name="connsiteX39" fmla="*/ 5148091 w 6191980"/>
              <a:gd name="connsiteY39" fmla="*/ 820464 h 6184462"/>
              <a:gd name="connsiteX40" fmla="*/ 5198784 w 6191980"/>
              <a:gd name="connsiteY40" fmla="*/ 842995 h 6184462"/>
              <a:gd name="connsiteX41" fmla="*/ 5243845 w 6191980"/>
              <a:gd name="connsiteY41" fmla="*/ 871157 h 6184462"/>
              <a:gd name="connsiteX42" fmla="*/ 5285151 w 6191980"/>
              <a:gd name="connsiteY42" fmla="*/ 904952 h 6184462"/>
              <a:gd name="connsiteX43" fmla="*/ 5318944 w 6191980"/>
              <a:gd name="connsiteY43" fmla="*/ 946257 h 6184462"/>
              <a:gd name="connsiteX44" fmla="*/ 5347108 w 6191980"/>
              <a:gd name="connsiteY44" fmla="*/ 991317 h 6184462"/>
              <a:gd name="connsiteX45" fmla="*/ 5369636 w 6191980"/>
              <a:gd name="connsiteY45" fmla="*/ 1042007 h 6184462"/>
              <a:gd name="connsiteX46" fmla="*/ 5388410 w 6191980"/>
              <a:gd name="connsiteY46" fmla="*/ 1096456 h 6184462"/>
              <a:gd name="connsiteX47" fmla="*/ 5405308 w 6191980"/>
              <a:gd name="connsiteY47" fmla="*/ 1150903 h 6184462"/>
              <a:gd name="connsiteX48" fmla="*/ 5420328 w 6191980"/>
              <a:gd name="connsiteY48" fmla="*/ 1209105 h 6184462"/>
              <a:gd name="connsiteX49" fmla="*/ 5435349 w 6191980"/>
              <a:gd name="connsiteY49" fmla="*/ 1265429 h 6184462"/>
              <a:gd name="connsiteX50" fmla="*/ 5452246 w 6191980"/>
              <a:gd name="connsiteY50" fmla="*/ 1321755 h 6184462"/>
              <a:gd name="connsiteX51" fmla="*/ 5471021 w 6191980"/>
              <a:gd name="connsiteY51" fmla="*/ 1376203 h 6184462"/>
              <a:gd name="connsiteX52" fmla="*/ 5493550 w 6191980"/>
              <a:gd name="connsiteY52" fmla="*/ 1426896 h 6184462"/>
              <a:gd name="connsiteX53" fmla="*/ 5519836 w 6191980"/>
              <a:gd name="connsiteY53" fmla="*/ 1473832 h 6184462"/>
              <a:gd name="connsiteX54" fmla="*/ 5553632 w 6191980"/>
              <a:gd name="connsiteY54" fmla="*/ 1515138 h 6184462"/>
              <a:gd name="connsiteX55" fmla="*/ 5591181 w 6191980"/>
              <a:gd name="connsiteY55" fmla="*/ 1558320 h 6184462"/>
              <a:gd name="connsiteX56" fmla="*/ 5634364 w 6191980"/>
              <a:gd name="connsiteY56" fmla="*/ 1595869 h 6184462"/>
              <a:gd name="connsiteX57" fmla="*/ 5679425 w 6191980"/>
              <a:gd name="connsiteY57" fmla="*/ 1631541 h 6184462"/>
              <a:gd name="connsiteX58" fmla="*/ 5728238 w 6191980"/>
              <a:gd name="connsiteY58" fmla="*/ 1667213 h 6184462"/>
              <a:gd name="connsiteX59" fmla="*/ 5775175 w 6191980"/>
              <a:gd name="connsiteY59" fmla="*/ 1702885 h 6184462"/>
              <a:gd name="connsiteX60" fmla="*/ 5820236 w 6191980"/>
              <a:gd name="connsiteY60" fmla="*/ 1738560 h 6184462"/>
              <a:gd name="connsiteX61" fmla="*/ 5863416 w 6191980"/>
              <a:gd name="connsiteY61" fmla="*/ 1777986 h 6184462"/>
              <a:gd name="connsiteX62" fmla="*/ 5900968 w 6191980"/>
              <a:gd name="connsiteY62" fmla="*/ 1817414 h 6184462"/>
              <a:gd name="connsiteX63" fmla="*/ 5932886 w 6191980"/>
              <a:gd name="connsiteY63" fmla="*/ 1862474 h 6184462"/>
              <a:gd name="connsiteX64" fmla="*/ 5957294 w 6191980"/>
              <a:gd name="connsiteY64" fmla="*/ 1909410 h 6184462"/>
              <a:gd name="connsiteX65" fmla="*/ 5974191 w 6191980"/>
              <a:gd name="connsiteY65" fmla="*/ 1965736 h 6184462"/>
              <a:gd name="connsiteX66" fmla="*/ 5981700 w 6191980"/>
              <a:gd name="connsiteY66" fmla="*/ 2023938 h 6184462"/>
              <a:gd name="connsiteX67" fmla="*/ 5983578 w 6191980"/>
              <a:gd name="connsiteY67" fmla="*/ 2084018 h 6184462"/>
              <a:gd name="connsiteX68" fmla="*/ 5977945 w 6191980"/>
              <a:gd name="connsiteY68" fmla="*/ 2147852 h 6184462"/>
              <a:gd name="connsiteX69" fmla="*/ 5970435 w 6191980"/>
              <a:gd name="connsiteY69" fmla="*/ 2211686 h 6184462"/>
              <a:gd name="connsiteX70" fmla="*/ 5961048 w 6191980"/>
              <a:gd name="connsiteY70" fmla="*/ 2275522 h 6184462"/>
              <a:gd name="connsiteX71" fmla="*/ 5953538 w 6191980"/>
              <a:gd name="connsiteY71" fmla="*/ 2339356 h 6184462"/>
              <a:gd name="connsiteX72" fmla="*/ 5949784 w 6191980"/>
              <a:gd name="connsiteY72" fmla="*/ 2403192 h 6184462"/>
              <a:gd name="connsiteX73" fmla="*/ 5949784 w 6191980"/>
              <a:gd name="connsiteY73" fmla="*/ 2465149 h 6184462"/>
              <a:gd name="connsiteX74" fmla="*/ 5957294 w 6191980"/>
              <a:gd name="connsiteY74" fmla="*/ 2523350 h 6184462"/>
              <a:gd name="connsiteX75" fmla="*/ 5972312 w 6191980"/>
              <a:gd name="connsiteY75" fmla="*/ 2581552 h 6184462"/>
              <a:gd name="connsiteX76" fmla="*/ 5994843 w 6191980"/>
              <a:gd name="connsiteY76" fmla="*/ 2636001 h 6184462"/>
              <a:gd name="connsiteX77" fmla="*/ 6024884 w 6191980"/>
              <a:gd name="connsiteY77" fmla="*/ 2692325 h 6184462"/>
              <a:gd name="connsiteX78" fmla="*/ 6054922 w 6191980"/>
              <a:gd name="connsiteY78" fmla="*/ 2748651 h 6184462"/>
              <a:gd name="connsiteX79" fmla="*/ 6088718 w 6191980"/>
              <a:gd name="connsiteY79" fmla="*/ 2804974 h 6184462"/>
              <a:gd name="connsiteX80" fmla="*/ 6120634 w 6191980"/>
              <a:gd name="connsiteY80" fmla="*/ 2859423 h 6184462"/>
              <a:gd name="connsiteX81" fmla="*/ 6148798 w 6191980"/>
              <a:gd name="connsiteY81" fmla="*/ 2917624 h 6184462"/>
              <a:gd name="connsiteX82" fmla="*/ 6171326 w 6191980"/>
              <a:gd name="connsiteY82" fmla="*/ 2973950 h 6184462"/>
              <a:gd name="connsiteX83" fmla="*/ 6186347 w 6191980"/>
              <a:gd name="connsiteY83" fmla="*/ 3032152 h 6184462"/>
              <a:gd name="connsiteX84" fmla="*/ 6191980 w 6191980"/>
              <a:gd name="connsiteY84" fmla="*/ 3092230 h 6184462"/>
              <a:gd name="connsiteX85" fmla="*/ 6186347 w 6191980"/>
              <a:gd name="connsiteY85" fmla="*/ 3152310 h 6184462"/>
              <a:gd name="connsiteX86" fmla="*/ 6171326 w 6191980"/>
              <a:gd name="connsiteY86" fmla="*/ 3210513 h 6184462"/>
              <a:gd name="connsiteX87" fmla="*/ 6148798 w 6191980"/>
              <a:gd name="connsiteY87" fmla="*/ 3266839 h 6184462"/>
              <a:gd name="connsiteX88" fmla="*/ 6120634 w 6191980"/>
              <a:gd name="connsiteY88" fmla="*/ 3325039 h 6184462"/>
              <a:gd name="connsiteX89" fmla="*/ 6088718 w 6191980"/>
              <a:gd name="connsiteY89" fmla="*/ 3379488 h 6184462"/>
              <a:gd name="connsiteX90" fmla="*/ 6054922 w 6191980"/>
              <a:gd name="connsiteY90" fmla="*/ 3435814 h 6184462"/>
              <a:gd name="connsiteX91" fmla="*/ 6024884 w 6191980"/>
              <a:gd name="connsiteY91" fmla="*/ 3492137 h 6184462"/>
              <a:gd name="connsiteX92" fmla="*/ 5994843 w 6191980"/>
              <a:gd name="connsiteY92" fmla="*/ 3548461 h 6184462"/>
              <a:gd name="connsiteX93" fmla="*/ 5972312 w 6191980"/>
              <a:gd name="connsiteY93" fmla="*/ 3602910 h 6184462"/>
              <a:gd name="connsiteX94" fmla="*/ 5957294 w 6191980"/>
              <a:gd name="connsiteY94" fmla="*/ 3661113 h 6184462"/>
              <a:gd name="connsiteX95" fmla="*/ 5949784 w 6191980"/>
              <a:gd name="connsiteY95" fmla="*/ 3719313 h 6184462"/>
              <a:gd name="connsiteX96" fmla="*/ 5949784 w 6191980"/>
              <a:gd name="connsiteY96" fmla="*/ 3781272 h 6184462"/>
              <a:gd name="connsiteX97" fmla="*/ 5953538 w 6191980"/>
              <a:gd name="connsiteY97" fmla="*/ 3845106 h 6184462"/>
              <a:gd name="connsiteX98" fmla="*/ 5961048 w 6191980"/>
              <a:gd name="connsiteY98" fmla="*/ 3908940 h 6184462"/>
              <a:gd name="connsiteX99" fmla="*/ 5970435 w 6191980"/>
              <a:gd name="connsiteY99" fmla="*/ 3972776 h 6184462"/>
              <a:gd name="connsiteX100" fmla="*/ 5977945 w 6191980"/>
              <a:gd name="connsiteY100" fmla="*/ 4036610 h 6184462"/>
              <a:gd name="connsiteX101" fmla="*/ 5983578 w 6191980"/>
              <a:gd name="connsiteY101" fmla="*/ 4100444 h 6184462"/>
              <a:gd name="connsiteX102" fmla="*/ 5981700 w 6191980"/>
              <a:gd name="connsiteY102" fmla="*/ 4160526 h 6184462"/>
              <a:gd name="connsiteX103" fmla="*/ 5974191 w 6191980"/>
              <a:gd name="connsiteY103" fmla="*/ 4218729 h 6184462"/>
              <a:gd name="connsiteX104" fmla="*/ 5957294 w 6191980"/>
              <a:gd name="connsiteY104" fmla="*/ 4275053 h 6184462"/>
              <a:gd name="connsiteX105" fmla="*/ 5932886 w 6191980"/>
              <a:gd name="connsiteY105" fmla="*/ 4321989 h 6184462"/>
              <a:gd name="connsiteX106" fmla="*/ 5900968 w 6191980"/>
              <a:gd name="connsiteY106" fmla="*/ 4367050 h 6184462"/>
              <a:gd name="connsiteX107" fmla="*/ 5863416 w 6191980"/>
              <a:gd name="connsiteY107" fmla="*/ 4406477 h 6184462"/>
              <a:gd name="connsiteX108" fmla="*/ 5820236 w 6191980"/>
              <a:gd name="connsiteY108" fmla="*/ 4445903 h 6184462"/>
              <a:gd name="connsiteX109" fmla="*/ 5775175 w 6191980"/>
              <a:gd name="connsiteY109" fmla="*/ 4481577 h 6184462"/>
              <a:gd name="connsiteX110" fmla="*/ 5728238 w 6191980"/>
              <a:gd name="connsiteY110" fmla="*/ 4517249 h 6184462"/>
              <a:gd name="connsiteX111" fmla="*/ 5679425 w 6191980"/>
              <a:gd name="connsiteY111" fmla="*/ 4552921 h 6184462"/>
              <a:gd name="connsiteX112" fmla="*/ 5634364 w 6191980"/>
              <a:gd name="connsiteY112" fmla="*/ 4588593 h 6184462"/>
              <a:gd name="connsiteX113" fmla="*/ 5591181 w 6191980"/>
              <a:gd name="connsiteY113" fmla="*/ 4626142 h 6184462"/>
              <a:gd name="connsiteX114" fmla="*/ 5553632 w 6191980"/>
              <a:gd name="connsiteY114" fmla="*/ 4669325 h 6184462"/>
              <a:gd name="connsiteX115" fmla="*/ 5519836 w 6191980"/>
              <a:gd name="connsiteY115" fmla="*/ 4710630 h 6184462"/>
              <a:gd name="connsiteX116" fmla="*/ 5493550 w 6191980"/>
              <a:gd name="connsiteY116" fmla="*/ 4757566 h 6184462"/>
              <a:gd name="connsiteX117" fmla="*/ 5471021 w 6191980"/>
              <a:gd name="connsiteY117" fmla="*/ 4808259 h 6184462"/>
              <a:gd name="connsiteX118" fmla="*/ 5452246 w 6191980"/>
              <a:gd name="connsiteY118" fmla="*/ 4862708 h 6184462"/>
              <a:gd name="connsiteX119" fmla="*/ 5435349 w 6191980"/>
              <a:gd name="connsiteY119" fmla="*/ 4919033 h 6184462"/>
              <a:gd name="connsiteX120" fmla="*/ 5420328 w 6191980"/>
              <a:gd name="connsiteY120" fmla="*/ 4975357 h 6184462"/>
              <a:gd name="connsiteX121" fmla="*/ 5405308 w 6191980"/>
              <a:gd name="connsiteY121" fmla="*/ 5033560 h 6184462"/>
              <a:gd name="connsiteX122" fmla="*/ 5388410 w 6191980"/>
              <a:gd name="connsiteY122" fmla="*/ 5088007 h 6184462"/>
              <a:gd name="connsiteX123" fmla="*/ 5369636 w 6191980"/>
              <a:gd name="connsiteY123" fmla="*/ 5142453 h 6184462"/>
              <a:gd name="connsiteX124" fmla="*/ 5347108 w 6191980"/>
              <a:gd name="connsiteY124" fmla="*/ 5193146 h 6184462"/>
              <a:gd name="connsiteX125" fmla="*/ 5318944 w 6191980"/>
              <a:gd name="connsiteY125" fmla="*/ 5238207 h 6184462"/>
              <a:gd name="connsiteX126" fmla="*/ 5285151 w 6191980"/>
              <a:gd name="connsiteY126" fmla="*/ 5279510 h 6184462"/>
              <a:gd name="connsiteX127" fmla="*/ 5243845 w 6191980"/>
              <a:gd name="connsiteY127" fmla="*/ 5313305 h 6184462"/>
              <a:gd name="connsiteX128" fmla="*/ 5198784 w 6191980"/>
              <a:gd name="connsiteY128" fmla="*/ 5341467 h 6184462"/>
              <a:gd name="connsiteX129" fmla="*/ 5148091 w 6191980"/>
              <a:gd name="connsiteY129" fmla="*/ 5363998 h 6184462"/>
              <a:gd name="connsiteX130" fmla="*/ 5093644 w 6191980"/>
              <a:gd name="connsiteY130" fmla="*/ 5382773 h 6184462"/>
              <a:gd name="connsiteX131" fmla="*/ 5039198 w 6191980"/>
              <a:gd name="connsiteY131" fmla="*/ 5399670 h 6184462"/>
              <a:gd name="connsiteX132" fmla="*/ 4980995 w 6191980"/>
              <a:gd name="connsiteY132" fmla="*/ 5414691 h 6184462"/>
              <a:gd name="connsiteX133" fmla="*/ 4924669 w 6191980"/>
              <a:gd name="connsiteY133" fmla="*/ 5429711 h 6184462"/>
              <a:gd name="connsiteX134" fmla="*/ 4868345 w 6191980"/>
              <a:gd name="connsiteY134" fmla="*/ 5446609 h 6184462"/>
              <a:gd name="connsiteX135" fmla="*/ 4813899 w 6191980"/>
              <a:gd name="connsiteY135" fmla="*/ 5465383 h 6184462"/>
              <a:gd name="connsiteX136" fmla="*/ 4763206 w 6191980"/>
              <a:gd name="connsiteY136" fmla="*/ 5487914 h 6184462"/>
              <a:gd name="connsiteX137" fmla="*/ 4716270 w 6191980"/>
              <a:gd name="connsiteY137" fmla="*/ 5514197 h 6184462"/>
              <a:gd name="connsiteX138" fmla="*/ 4674964 w 6191980"/>
              <a:gd name="connsiteY138" fmla="*/ 5547992 h 6184462"/>
              <a:gd name="connsiteX139" fmla="*/ 4631782 w 6191980"/>
              <a:gd name="connsiteY139" fmla="*/ 5585543 h 6184462"/>
              <a:gd name="connsiteX140" fmla="*/ 4594231 w 6191980"/>
              <a:gd name="connsiteY140" fmla="*/ 5628725 h 6184462"/>
              <a:gd name="connsiteX141" fmla="*/ 4558559 w 6191980"/>
              <a:gd name="connsiteY141" fmla="*/ 5673785 h 6184462"/>
              <a:gd name="connsiteX142" fmla="*/ 4522886 w 6191980"/>
              <a:gd name="connsiteY142" fmla="*/ 5720721 h 6184462"/>
              <a:gd name="connsiteX143" fmla="*/ 4487214 w 6191980"/>
              <a:gd name="connsiteY143" fmla="*/ 5767659 h 6184462"/>
              <a:gd name="connsiteX144" fmla="*/ 4451542 w 6191980"/>
              <a:gd name="connsiteY144" fmla="*/ 5812719 h 6184462"/>
              <a:gd name="connsiteX145" fmla="*/ 4412114 w 6191980"/>
              <a:gd name="connsiteY145" fmla="*/ 5855901 h 6184462"/>
              <a:gd name="connsiteX146" fmla="*/ 4372686 w 6191980"/>
              <a:gd name="connsiteY146" fmla="*/ 5893450 h 6184462"/>
              <a:gd name="connsiteX147" fmla="*/ 4327628 w 6191980"/>
              <a:gd name="connsiteY147" fmla="*/ 5925368 h 6184462"/>
              <a:gd name="connsiteX148" fmla="*/ 4280690 w 6191980"/>
              <a:gd name="connsiteY148" fmla="*/ 5949776 h 6184462"/>
              <a:gd name="connsiteX149" fmla="*/ 4224364 w 6191980"/>
              <a:gd name="connsiteY149" fmla="*/ 5966674 h 6184462"/>
              <a:gd name="connsiteX150" fmla="*/ 4166161 w 6191980"/>
              <a:gd name="connsiteY150" fmla="*/ 5974184 h 6184462"/>
              <a:gd name="connsiteX151" fmla="*/ 4106083 w 6191980"/>
              <a:gd name="connsiteY151" fmla="*/ 5976061 h 6184462"/>
              <a:gd name="connsiteX152" fmla="*/ 4042247 w 6191980"/>
              <a:gd name="connsiteY152" fmla="*/ 5970428 h 6184462"/>
              <a:gd name="connsiteX153" fmla="*/ 3978413 w 6191980"/>
              <a:gd name="connsiteY153" fmla="*/ 5962919 h 6184462"/>
              <a:gd name="connsiteX154" fmla="*/ 3914577 w 6191980"/>
              <a:gd name="connsiteY154" fmla="*/ 5953530 h 6184462"/>
              <a:gd name="connsiteX155" fmla="*/ 3850743 w 6191980"/>
              <a:gd name="connsiteY155" fmla="*/ 5946022 h 6184462"/>
              <a:gd name="connsiteX156" fmla="*/ 3786907 w 6191980"/>
              <a:gd name="connsiteY156" fmla="*/ 5942266 h 6184462"/>
              <a:gd name="connsiteX157" fmla="*/ 3724950 w 6191980"/>
              <a:gd name="connsiteY157" fmla="*/ 5942266 h 6184462"/>
              <a:gd name="connsiteX158" fmla="*/ 3666749 w 6191980"/>
              <a:gd name="connsiteY158" fmla="*/ 5949776 h 6184462"/>
              <a:gd name="connsiteX159" fmla="*/ 3606669 w 6191980"/>
              <a:gd name="connsiteY159" fmla="*/ 5964797 h 6184462"/>
              <a:gd name="connsiteX160" fmla="*/ 3552221 w 6191980"/>
              <a:gd name="connsiteY160" fmla="*/ 5987325 h 6184462"/>
              <a:gd name="connsiteX161" fmla="*/ 3495897 w 6191980"/>
              <a:gd name="connsiteY161" fmla="*/ 6017366 h 6184462"/>
              <a:gd name="connsiteX162" fmla="*/ 3439573 w 6191980"/>
              <a:gd name="connsiteY162" fmla="*/ 6047407 h 6184462"/>
              <a:gd name="connsiteX163" fmla="*/ 3383247 w 6191980"/>
              <a:gd name="connsiteY163" fmla="*/ 6081200 h 6184462"/>
              <a:gd name="connsiteX164" fmla="*/ 3328798 w 6191980"/>
              <a:gd name="connsiteY164" fmla="*/ 6113118 h 6184462"/>
              <a:gd name="connsiteX165" fmla="*/ 3270598 w 6191980"/>
              <a:gd name="connsiteY165" fmla="*/ 6141280 h 6184462"/>
              <a:gd name="connsiteX166" fmla="*/ 3214272 w 6191980"/>
              <a:gd name="connsiteY166" fmla="*/ 6163811 h 6184462"/>
              <a:gd name="connsiteX167" fmla="*/ 3156069 w 6191980"/>
              <a:gd name="connsiteY167" fmla="*/ 6178831 h 6184462"/>
              <a:gd name="connsiteX168" fmla="*/ 3095991 w 6191980"/>
              <a:gd name="connsiteY168" fmla="*/ 6184462 h 6184462"/>
              <a:gd name="connsiteX169" fmla="*/ 3035911 w 6191980"/>
              <a:gd name="connsiteY169" fmla="*/ 6178831 h 6184462"/>
              <a:gd name="connsiteX170" fmla="*/ 2977708 w 6191980"/>
              <a:gd name="connsiteY170" fmla="*/ 6163811 h 6184462"/>
              <a:gd name="connsiteX171" fmla="*/ 2921385 w 6191980"/>
              <a:gd name="connsiteY171" fmla="*/ 6141280 h 6184462"/>
              <a:gd name="connsiteX172" fmla="*/ 2863182 w 6191980"/>
              <a:gd name="connsiteY172" fmla="*/ 6113118 h 6184462"/>
              <a:gd name="connsiteX173" fmla="*/ 2808733 w 6191980"/>
              <a:gd name="connsiteY173" fmla="*/ 6081200 h 6184462"/>
              <a:gd name="connsiteX174" fmla="*/ 2752409 w 6191980"/>
              <a:gd name="connsiteY174" fmla="*/ 6047407 h 6184462"/>
              <a:gd name="connsiteX175" fmla="*/ 2696083 w 6191980"/>
              <a:gd name="connsiteY175" fmla="*/ 6017366 h 6184462"/>
              <a:gd name="connsiteX176" fmla="*/ 2639760 w 6191980"/>
              <a:gd name="connsiteY176" fmla="*/ 5987325 h 6184462"/>
              <a:gd name="connsiteX177" fmla="*/ 2583436 w 6191980"/>
              <a:gd name="connsiteY177" fmla="*/ 5964797 h 6184462"/>
              <a:gd name="connsiteX178" fmla="*/ 2525233 w 6191980"/>
              <a:gd name="connsiteY178" fmla="*/ 5949776 h 6184462"/>
              <a:gd name="connsiteX179" fmla="*/ 2467030 w 6191980"/>
              <a:gd name="connsiteY179" fmla="*/ 5942266 h 6184462"/>
              <a:gd name="connsiteX180" fmla="*/ 2405071 w 6191980"/>
              <a:gd name="connsiteY180" fmla="*/ 5942266 h 6184462"/>
              <a:gd name="connsiteX181" fmla="*/ 2341237 w 6191980"/>
              <a:gd name="connsiteY181" fmla="*/ 5946022 h 6184462"/>
              <a:gd name="connsiteX182" fmla="*/ 2277403 w 6191980"/>
              <a:gd name="connsiteY182" fmla="*/ 5953530 h 6184462"/>
              <a:gd name="connsiteX183" fmla="*/ 2213567 w 6191980"/>
              <a:gd name="connsiteY183" fmla="*/ 5962919 h 6184462"/>
              <a:gd name="connsiteX184" fmla="*/ 2149731 w 6191980"/>
              <a:gd name="connsiteY184" fmla="*/ 5970428 h 6184462"/>
              <a:gd name="connsiteX185" fmla="*/ 2085897 w 6191980"/>
              <a:gd name="connsiteY185" fmla="*/ 5976061 h 6184462"/>
              <a:gd name="connsiteX186" fmla="*/ 2025819 w 6191980"/>
              <a:gd name="connsiteY186" fmla="*/ 5974184 h 6184462"/>
              <a:gd name="connsiteX187" fmla="*/ 1967617 w 6191980"/>
              <a:gd name="connsiteY187" fmla="*/ 5966674 h 6184462"/>
              <a:gd name="connsiteX188" fmla="*/ 1911291 w 6191980"/>
              <a:gd name="connsiteY188" fmla="*/ 5949776 h 6184462"/>
              <a:gd name="connsiteX189" fmla="*/ 1864354 w 6191980"/>
              <a:gd name="connsiteY189" fmla="*/ 5925368 h 6184462"/>
              <a:gd name="connsiteX190" fmla="*/ 1819293 w 6191980"/>
              <a:gd name="connsiteY190" fmla="*/ 5893450 h 6184462"/>
              <a:gd name="connsiteX191" fmla="*/ 1779867 w 6191980"/>
              <a:gd name="connsiteY191" fmla="*/ 5855901 h 6184462"/>
              <a:gd name="connsiteX192" fmla="*/ 1740438 w 6191980"/>
              <a:gd name="connsiteY192" fmla="*/ 5812719 h 6184462"/>
              <a:gd name="connsiteX193" fmla="*/ 1704766 w 6191980"/>
              <a:gd name="connsiteY193" fmla="*/ 5767659 h 6184462"/>
              <a:gd name="connsiteX194" fmla="*/ 1669094 w 6191980"/>
              <a:gd name="connsiteY194" fmla="*/ 5720721 h 6184462"/>
              <a:gd name="connsiteX195" fmla="*/ 1633422 w 6191980"/>
              <a:gd name="connsiteY195" fmla="*/ 5673785 h 6184462"/>
              <a:gd name="connsiteX196" fmla="*/ 1597750 w 6191980"/>
              <a:gd name="connsiteY196" fmla="*/ 5628725 h 6184462"/>
              <a:gd name="connsiteX197" fmla="*/ 1560199 w 6191980"/>
              <a:gd name="connsiteY197" fmla="*/ 5585543 h 6184462"/>
              <a:gd name="connsiteX198" fmla="*/ 1517016 w 6191980"/>
              <a:gd name="connsiteY198" fmla="*/ 5547992 h 6184462"/>
              <a:gd name="connsiteX199" fmla="*/ 1475711 w 6191980"/>
              <a:gd name="connsiteY199" fmla="*/ 5514197 h 6184462"/>
              <a:gd name="connsiteX200" fmla="*/ 1428774 w 6191980"/>
              <a:gd name="connsiteY200" fmla="*/ 5487914 h 6184462"/>
              <a:gd name="connsiteX201" fmla="*/ 1378082 w 6191980"/>
              <a:gd name="connsiteY201" fmla="*/ 5465383 h 6184462"/>
              <a:gd name="connsiteX202" fmla="*/ 1323635 w 6191980"/>
              <a:gd name="connsiteY202" fmla="*/ 5446609 h 6184462"/>
              <a:gd name="connsiteX203" fmla="*/ 1267309 w 6191980"/>
              <a:gd name="connsiteY203" fmla="*/ 5429711 h 6184462"/>
              <a:gd name="connsiteX204" fmla="*/ 1210986 w 6191980"/>
              <a:gd name="connsiteY204" fmla="*/ 5414691 h 6184462"/>
              <a:gd name="connsiteX205" fmla="*/ 1152783 w 6191980"/>
              <a:gd name="connsiteY205" fmla="*/ 5399670 h 6184462"/>
              <a:gd name="connsiteX206" fmla="*/ 1098336 w 6191980"/>
              <a:gd name="connsiteY206" fmla="*/ 5382773 h 6184462"/>
              <a:gd name="connsiteX207" fmla="*/ 1043887 w 6191980"/>
              <a:gd name="connsiteY207" fmla="*/ 5363998 h 6184462"/>
              <a:gd name="connsiteX208" fmla="*/ 993197 w 6191980"/>
              <a:gd name="connsiteY208" fmla="*/ 5341467 h 6184462"/>
              <a:gd name="connsiteX209" fmla="*/ 948135 w 6191980"/>
              <a:gd name="connsiteY209" fmla="*/ 5313305 h 6184462"/>
              <a:gd name="connsiteX210" fmla="*/ 906830 w 6191980"/>
              <a:gd name="connsiteY210" fmla="*/ 5279510 h 6184462"/>
              <a:gd name="connsiteX211" fmla="*/ 873037 w 6191980"/>
              <a:gd name="connsiteY211" fmla="*/ 5238207 h 6184462"/>
              <a:gd name="connsiteX212" fmla="*/ 844875 w 6191980"/>
              <a:gd name="connsiteY212" fmla="*/ 5193146 h 6184462"/>
              <a:gd name="connsiteX213" fmla="*/ 822344 w 6191980"/>
              <a:gd name="connsiteY213" fmla="*/ 5142453 h 6184462"/>
              <a:gd name="connsiteX214" fmla="*/ 803570 w 6191980"/>
              <a:gd name="connsiteY214" fmla="*/ 5088007 h 6184462"/>
              <a:gd name="connsiteX215" fmla="*/ 786672 w 6191980"/>
              <a:gd name="connsiteY215" fmla="*/ 5033560 h 6184462"/>
              <a:gd name="connsiteX216" fmla="*/ 771652 w 6191980"/>
              <a:gd name="connsiteY216" fmla="*/ 4975357 h 6184462"/>
              <a:gd name="connsiteX217" fmla="*/ 756631 w 6191980"/>
              <a:gd name="connsiteY217" fmla="*/ 4919033 h 6184462"/>
              <a:gd name="connsiteX218" fmla="*/ 739734 w 6191980"/>
              <a:gd name="connsiteY218" fmla="*/ 4862708 h 6184462"/>
              <a:gd name="connsiteX219" fmla="*/ 720959 w 6191980"/>
              <a:gd name="connsiteY219" fmla="*/ 4808259 h 6184462"/>
              <a:gd name="connsiteX220" fmla="*/ 698428 w 6191980"/>
              <a:gd name="connsiteY220" fmla="*/ 4757566 h 6184462"/>
              <a:gd name="connsiteX221" fmla="*/ 672143 w 6191980"/>
              <a:gd name="connsiteY221" fmla="*/ 4710630 h 6184462"/>
              <a:gd name="connsiteX222" fmla="*/ 638351 w 6191980"/>
              <a:gd name="connsiteY222" fmla="*/ 4669325 h 6184462"/>
              <a:gd name="connsiteX223" fmla="*/ 600799 w 6191980"/>
              <a:gd name="connsiteY223" fmla="*/ 4626142 h 6184462"/>
              <a:gd name="connsiteX224" fmla="*/ 557617 w 6191980"/>
              <a:gd name="connsiteY224" fmla="*/ 4588593 h 6184462"/>
              <a:gd name="connsiteX225" fmla="*/ 510678 w 6191980"/>
              <a:gd name="connsiteY225" fmla="*/ 4552921 h 6184462"/>
              <a:gd name="connsiteX226" fmla="*/ 463742 w 6191980"/>
              <a:gd name="connsiteY226" fmla="*/ 4517249 h 6184462"/>
              <a:gd name="connsiteX227" fmla="*/ 416805 w 6191980"/>
              <a:gd name="connsiteY227" fmla="*/ 4481577 h 6184462"/>
              <a:gd name="connsiteX228" fmla="*/ 371744 w 6191980"/>
              <a:gd name="connsiteY228" fmla="*/ 4445903 h 6184462"/>
              <a:gd name="connsiteX229" fmla="*/ 328562 w 6191980"/>
              <a:gd name="connsiteY229" fmla="*/ 4406477 h 6184462"/>
              <a:gd name="connsiteX230" fmla="*/ 291012 w 6191980"/>
              <a:gd name="connsiteY230" fmla="*/ 4367050 h 6184462"/>
              <a:gd name="connsiteX231" fmla="*/ 259096 w 6191980"/>
              <a:gd name="connsiteY231" fmla="*/ 4321989 h 6184462"/>
              <a:gd name="connsiteX232" fmla="*/ 234689 w 6191980"/>
              <a:gd name="connsiteY232" fmla="*/ 4275053 h 6184462"/>
              <a:gd name="connsiteX233" fmla="*/ 217791 w 6191980"/>
              <a:gd name="connsiteY233" fmla="*/ 4218729 h 6184462"/>
              <a:gd name="connsiteX234" fmla="*/ 210281 w 6191980"/>
              <a:gd name="connsiteY234" fmla="*/ 4160526 h 6184462"/>
              <a:gd name="connsiteX235" fmla="*/ 208402 w 6191980"/>
              <a:gd name="connsiteY235" fmla="*/ 4100444 h 6184462"/>
              <a:gd name="connsiteX236" fmla="*/ 214035 w 6191980"/>
              <a:gd name="connsiteY236" fmla="*/ 4036610 h 6184462"/>
              <a:gd name="connsiteX237" fmla="*/ 221545 w 6191980"/>
              <a:gd name="connsiteY237" fmla="*/ 3972776 h 6184462"/>
              <a:gd name="connsiteX238" fmla="*/ 230932 w 6191980"/>
              <a:gd name="connsiteY238" fmla="*/ 3908940 h 6184462"/>
              <a:gd name="connsiteX239" fmla="*/ 238443 w 6191980"/>
              <a:gd name="connsiteY239" fmla="*/ 3845106 h 6184462"/>
              <a:gd name="connsiteX240" fmla="*/ 242199 w 6191980"/>
              <a:gd name="connsiteY240" fmla="*/ 3781272 h 6184462"/>
              <a:gd name="connsiteX241" fmla="*/ 242199 w 6191980"/>
              <a:gd name="connsiteY241" fmla="*/ 3719313 h 6184462"/>
              <a:gd name="connsiteX242" fmla="*/ 234689 w 6191980"/>
              <a:gd name="connsiteY242" fmla="*/ 3661113 h 6184462"/>
              <a:gd name="connsiteX243" fmla="*/ 219668 w 6191980"/>
              <a:gd name="connsiteY243" fmla="*/ 3602910 h 6184462"/>
              <a:gd name="connsiteX244" fmla="*/ 197138 w 6191980"/>
              <a:gd name="connsiteY244" fmla="*/ 3548461 h 6184462"/>
              <a:gd name="connsiteX245" fmla="*/ 168976 w 6191980"/>
              <a:gd name="connsiteY245" fmla="*/ 3492137 h 6184462"/>
              <a:gd name="connsiteX246" fmla="*/ 137057 w 6191980"/>
              <a:gd name="connsiteY246" fmla="*/ 3435814 h 6184462"/>
              <a:gd name="connsiteX247" fmla="*/ 103264 w 6191980"/>
              <a:gd name="connsiteY247" fmla="*/ 3379488 h 6184462"/>
              <a:gd name="connsiteX248" fmla="*/ 71346 w 6191980"/>
              <a:gd name="connsiteY248" fmla="*/ 3325039 h 6184462"/>
              <a:gd name="connsiteX249" fmla="*/ 43182 w 6191980"/>
              <a:gd name="connsiteY249" fmla="*/ 3266839 h 6184462"/>
              <a:gd name="connsiteX250" fmla="*/ 20654 w 6191980"/>
              <a:gd name="connsiteY250" fmla="*/ 3210513 h 6184462"/>
              <a:gd name="connsiteX251" fmla="*/ 5634 w 6191980"/>
              <a:gd name="connsiteY251" fmla="*/ 3152310 h 6184462"/>
              <a:gd name="connsiteX252" fmla="*/ 0 w 6191980"/>
              <a:gd name="connsiteY252" fmla="*/ 3092230 h 6184462"/>
              <a:gd name="connsiteX253" fmla="*/ 5634 w 6191980"/>
              <a:gd name="connsiteY253" fmla="*/ 3032152 h 6184462"/>
              <a:gd name="connsiteX254" fmla="*/ 20654 w 6191980"/>
              <a:gd name="connsiteY254" fmla="*/ 2973950 h 6184462"/>
              <a:gd name="connsiteX255" fmla="*/ 43182 w 6191980"/>
              <a:gd name="connsiteY255" fmla="*/ 2917624 h 6184462"/>
              <a:gd name="connsiteX256" fmla="*/ 71346 w 6191980"/>
              <a:gd name="connsiteY256" fmla="*/ 2859423 h 6184462"/>
              <a:gd name="connsiteX257" fmla="*/ 103264 w 6191980"/>
              <a:gd name="connsiteY257" fmla="*/ 2804974 h 6184462"/>
              <a:gd name="connsiteX258" fmla="*/ 137057 w 6191980"/>
              <a:gd name="connsiteY258" fmla="*/ 2748651 h 6184462"/>
              <a:gd name="connsiteX259" fmla="*/ 168976 w 6191980"/>
              <a:gd name="connsiteY259" fmla="*/ 2692325 h 6184462"/>
              <a:gd name="connsiteX260" fmla="*/ 197138 w 6191980"/>
              <a:gd name="connsiteY260" fmla="*/ 2636001 h 6184462"/>
              <a:gd name="connsiteX261" fmla="*/ 219668 w 6191980"/>
              <a:gd name="connsiteY261" fmla="*/ 2581552 h 6184462"/>
              <a:gd name="connsiteX262" fmla="*/ 234689 w 6191980"/>
              <a:gd name="connsiteY262" fmla="*/ 2523350 h 6184462"/>
              <a:gd name="connsiteX263" fmla="*/ 242199 w 6191980"/>
              <a:gd name="connsiteY263" fmla="*/ 2465149 h 6184462"/>
              <a:gd name="connsiteX264" fmla="*/ 242199 w 6191980"/>
              <a:gd name="connsiteY264" fmla="*/ 2403192 h 6184462"/>
              <a:gd name="connsiteX265" fmla="*/ 238443 w 6191980"/>
              <a:gd name="connsiteY265" fmla="*/ 2339356 h 6184462"/>
              <a:gd name="connsiteX266" fmla="*/ 230932 w 6191980"/>
              <a:gd name="connsiteY266" fmla="*/ 2275522 h 6184462"/>
              <a:gd name="connsiteX267" fmla="*/ 221545 w 6191980"/>
              <a:gd name="connsiteY267" fmla="*/ 2211686 h 6184462"/>
              <a:gd name="connsiteX268" fmla="*/ 214035 w 6191980"/>
              <a:gd name="connsiteY268" fmla="*/ 2147852 h 6184462"/>
              <a:gd name="connsiteX269" fmla="*/ 208402 w 6191980"/>
              <a:gd name="connsiteY269" fmla="*/ 2084018 h 6184462"/>
              <a:gd name="connsiteX270" fmla="*/ 210281 w 6191980"/>
              <a:gd name="connsiteY270" fmla="*/ 2023938 h 6184462"/>
              <a:gd name="connsiteX271" fmla="*/ 217791 w 6191980"/>
              <a:gd name="connsiteY271" fmla="*/ 1965736 h 6184462"/>
              <a:gd name="connsiteX272" fmla="*/ 234689 w 6191980"/>
              <a:gd name="connsiteY272" fmla="*/ 1909410 h 6184462"/>
              <a:gd name="connsiteX273" fmla="*/ 259096 w 6191980"/>
              <a:gd name="connsiteY273" fmla="*/ 1862474 h 6184462"/>
              <a:gd name="connsiteX274" fmla="*/ 291012 w 6191980"/>
              <a:gd name="connsiteY274" fmla="*/ 1817414 h 6184462"/>
              <a:gd name="connsiteX275" fmla="*/ 328562 w 6191980"/>
              <a:gd name="connsiteY275" fmla="*/ 1777986 h 6184462"/>
              <a:gd name="connsiteX276" fmla="*/ 371744 w 6191980"/>
              <a:gd name="connsiteY276" fmla="*/ 1738560 h 6184462"/>
              <a:gd name="connsiteX277" fmla="*/ 416805 w 6191980"/>
              <a:gd name="connsiteY277" fmla="*/ 1702885 h 6184462"/>
              <a:gd name="connsiteX278" fmla="*/ 463742 w 6191980"/>
              <a:gd name="connsiteY278" fmla="*/ 1667213 h 6184462"/>
              <a:gd name="connsiteX279" fmla="*/ 510678 w 6191980"/>
              <a:gd name="connsiteY279" fmla="*/ 1631541 h 6184462"/>
              <a:gd name="connsiteX280" fmla="*/ 557617 w 6191980"/>
              <a:gd name="connsiteY280" fmla="*/ 1595869 h 6184462"/>
              <a:gd name="connsiteX281" fmla="*/ 600799 w 6191980"/>
              <a:gd name="connsiteY281" fmla="*/ 1558320 h 6184462"/>
              <a:gd name="connsiteX282" fmla="*/ 638351 w 6191980"/>
              <a:gd name="connsiteY282" fmla="*/ 1515138 h 6184462"/>
              <a:gd name="connsiteX283" fmla="*/ 672143 w 6191980"/>
              <a:gd name="connsiteY283" fmla="*/ 1473832 h 6184462"/>
              <a:gd name="connsiteX284" fmla="*/ 698428 w 6191980"/>
              <a:gd name="connsiteY284" fmla="*/ 1426896 h 6184462"/>
              <a:gd name="connsiteX285" fmla="*/ 720959 w 6191980"/>
              <a:gd name="connsiteY285" fmla="*/ 1376203 h 6184462"/>
              <a:gd name="connsiteX286" fmla="*/ 739734 w 6191980"/>
              <a:gd name="connsiteY286" fmla="*/ 1321755 h 6184462"/>
              <a:gd name="connsiteX287" fmla="*/ 756631 w 6191980"/>
              <a:gd name="connsiteY287" fmla="*/ 1265429 h 6184462"/>
              <a:gd name="connsiteX288" fmla="*/ 771652 w 6191980"/>
              <a:gd name="connsiteY288" fmla="*/ 1209105 h 6184462"/>
              <a:gd name="connsiteX289" fmla="*/ 786672 w 6191980"/>
              <a:gd name="connsiteY289" fmla="*/ 1150903 h 6184462"/>
              <a:gd name="connsiteX290" fmla="*/ 803570 w 6191980"/>
              <a:gd name="connsiteY290" fmla="*/ 1096456 h 6184462"/>
              <a:gd name="connsiteX291" fmla="*/ 822344 w 6191980"/>
              <a:gd name="connsiteY291" fmla="*/ 1042007 h 6184462"/>
              <a:gd name="connsiteX292" fmla="*/ 844875 w 6191980"/>
              <a:gd name="connsiteY292" fmla="*/ 991317 h 6184462"/>
              <a:gd name="connsiteX293" fmla="*/ 873037 w 6191980"/>
              <a:gd name="connsiteY293" fmla="*/ 946257 h 6184462"/>
              <a:gd name="connsiteX294" fmla="*/ 906830 w 6191980"/>
              <a:gd name="connsiteY294" fmla="*/ 904952 h 6184462"/>
              <a:gd name="connsiteX295" fmla="*/ 948135 w 6191980"/>
              <a:gd name="connsiteY295" fmla="*/ 871157 h 6184462"/>
              <a:gd name="connsiteX296" fmla="*/ 993197 w 6191980"/>
              <a:gd name="connsiteY296" fmla="*/ 842995 h 6184462"/>
              <a:gd name="connsiteX297" fmla="*/ 1043887 w 6191980"/>
              <a:gd name="connsiteY297" fmla="*/ 820464 h 6184462"/>
              <a:gd name="connsiteX298" fmla="*/ 1098336 w 6191980"/>
              <a:gd name="connsiteY298" fmla="*/ 801690 h 6184462"/>
              <a:gd name="connsiteX299" fmla="*/ 1152783 w 6191980"/>
              <a:gd name="connsiteY299" fmla="*/ 784792 h 6184462"/>
              <a:gd name="connsiteX300" fmla="*/ 1210986 w 6191980"/>
              <a:gd name="connsiteY300" fmla="*/ 769772 h 6184462"/>
              <a:gd name="connsiteX301" fmla="*/ 1267309 w 6191980"/>
              <a:gd name="connsiteY301" fmla="*/ 754751 h 6184462"/>
              <a:gd name="connsiteX302" fmla="*/ 1323635 w 6191980"/>
              <a:gd name="connsiteY302" fmla="*/ 737854 h 6184462"/>
              <a:gd name="connsiteX303" fmla="*/ 1378082 w 6191980"/>
              <a:gd name="connsiteY303" fmla="*/ 719079 h 6184462"/>
              <a:gd name="connsiteX304" fmla="*/ 1428774 w 6191980"/>
              <a:gd name="connsiteY304" fmla="*/ 696549 h 6184462"/>
              <a:gd name="connsiteX305" fmla="*/ 1475711 w 6191980"/>
              <a:gd name="connsiteY305" fmla="*/ 670266 h 6184462"/>
              <a:gd name="connsiteX306" fmla="*/ 1517016 w 6191980"/>
              <a:gd name="connsiteY306" fmla="*/ 636471 h 6184462"/>
              <a:gd name="connsiteX307" fmla="*/ 1560199 w 6191980"/>
              <a:gd name="connsiteY307" fmla="*/ 598919 h 6184462"/>
              <a:gd name="connsiteX308" fmla="*/ 1597750 w 6191980"/>
              <a:gd name="connsiteY308" fmla="*/ 555737 h 6184462"/>
              <a:gd name="connsiteX309" fmla="*/ 1633422 w 6191980"/>
              <a:gd name="connsiteY309" fmla="*/ 510678 h 6184462"/>
              <a:gd name="connsiteX310" fmla="*/ 1669094 w 6191980"/>
              <a:gd name="connsiteY310" fmla="*/ 463741 h 6184462"/>
              <a:gd name="connsiteX311" fmla="*/ 1704766 w 6191980"/>
              <a:gd name="connsiteY311" fmla="*/ 416803 h 6184462"/>
              <a:gd name="connsiteX312" fmla="*/ 1740438 w 6191980"/>
              <a:gd name="connsiteY312" fmla="*/ 371743 h 6184462"/>
              <a:gd name="connsiteX313" fmla="*/ 1779867 w 6191980"/>
              <a:gd name="connsiteY313" fmla="*/ 328561 h 6184462"/>
              <a:gd name="connsiteX314" fmla="*/ 1819293 w 6191980"/>
              <a:gd name="connsiteY314" fmla="*/ 291012 h 6184462"/>
              <a:gd name="connsiteX315" fmla="*/ 1864354 w 6191980"/>
              <a:gd name="connsiteY315" fmla="*/ 259094 h 6184462"/>
              <a:gd name="connsiteX316" fmla="*/ 1911291 w 6191980"/>
              <a:gd name="connsiteY316" fmla="*/ 234686 h 6184462"/>
              <a:gd name="connsiteX317" fmla="*/ 1967617 w 6191980"/>
              <a:gd name="connsiteY317" fmla="*/ 217789 h 6184462"/>
              <a:gd name="connsiteX318" fmla="*/ 2025819 w 6191980"/>
              <a:gd name="connsiteY318" fmla="*/ 210279 h 6184462"/>
              <a:gd name="connsiteX319" fmla="*/ 2085897 w 6191980"/>
              <a:gd name="connsiteY319" fmla="*/ 208401 h 6184462"/>
              <a:gd name="connsiteX320" fmla="*/ 2149731 w 6191980"/>
              <a:gd name="connsiteY320" fmla="*/ 214035 h 6184462"/>
              <a:gd name="connsiteX321" fmla="*/ 2213567 w 6191980"/>
              <a:gd name="connsiteY321" fmla="*/ 221545 h 6184462"/>
              <a:gd name="connsiteX322" fmla="*/ 2277403 w 6191980"/>
              <a:gd name="connsiteY322" fmla="*/ 230932 h 6184462"/>
              <a:gd name="connsiteX323" fmla="*/ 2341237 w 6191980"/>
              <a:gd name="connsiteY323" fmla="*/ 238443 h 6184462"/>
              <a:gd name="connsiteX324" fmla="*/ 2405071 w 6191980"/>
              <a:gd name="connsiteY324" fmla="*/ 242197 h 6184462"/>
              <a:gd name="connsiteX325" fmla="*/ 2467030 w 6191980"/>
              <a:gd name="connsiteY325" fmla="*/ 242197 h 6184462"/>
              <a:gd name="connsiteX326" fmla="*/ 2525233 w 6191980"/>
              <a:gd name="connsiteY326" fmla="*/ 234686 h 6184462"/>
              <a:gd name="connsiteX327" fmla="*/ 2583436 w 6191980"/>
              <a:gd name="connsiteY327" fmla="*/ 219666 h 6184462"/>
              <a:gd name="connsiteX328" fmla="*/ 2639760 w 6191980"/>
              <a:gd name="connsiteY328" fmla="*/ 197137 h 6184462"/>
              <a:gd name="connsiteX329" fmla="*/ 2696083 w 6191980"/>
              <a:gd name="connsiteY329" fmla="*/ 167096 h 6184462"/>
              <a:gd name="connsiteX330" fmla="*/ 2752409 w 6191980"/>
              <a:gd name="connsiteY330" fmla="*/ 137057 h 6184462"/>
              <a:gd name="connsiteX331" fmla="*/ 2808733 w 6191980"/>
              <a:gd name="connsiteY331" fmla="*/ 103262 h 6184462"/>
              <a:gd name="connsiteX332" fmla="*/ 2863182 w 6191980"/>
              <a:gd name="connsiteY332" fmla="*/ 71344 h 6184462"/>
              <a:gd name="connsiteX333" fmla="*/ 2921385 w 6191980"/>
              <a:gd name="connsiteY333" fmla="*/ 43182 h 6184462"/>
              <a:gd name="connsiteX334" fmla="*/ 2977708 w 6191980"/>
              <a:gd name="connsiteY334" fmla="*/ 20652 h 6184462"/>
              <a:gd name="connsiteX335" fmla="*/ 3035911 w 6191980"/>
              <a:gd name="connsiteY335" fmla="*/ 5631 h 6184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Lst>
            <a:rect l="l" t="t" r="r" b="b"/>
            <a:pathLst>
              <a:path w="6191980" h="6184462">
                <a:moveTo>
                  <a:pt x="3095991" y="0"/>
                </a:moveTo>
                <a:lnTo>
                  <a:pt x="3156069" y="5631"/>
                </a:lnTo>
                <a:lnTo>
                  <a:pt x="3214272" y="20652"/>
                </a:lnTo>
                <a:lnTo>
                  <a:pt x="3270598" y="43182"/>
                </a:lnTo>
                <a:lnTo>
                  <a:pt x="3328798" y="71344"/>
                </a:lnTo>
                <a:lnTo>
                  <a:pt x="3383247" y="103262"/>
                </a:lnTo>
                <a:lnTo>
                  <a:pt x="3439573" y="137057"/>
                </a:lnTo>
                <a:lnTo>
                  <a:pt x="3495897" y="167096"/>
                </a:lnTo>
                <a:lnTo>
                  <a:pt x="3552221" y="197137"/>
                </a:lnTo>
                <a:lnTo>
                  <a:pt x="3606669" y="219666"/>
                </a:lnTo>
                <a:lnTo>
                  <a:pt x="3666749" y="234686"/>
                </a:lnTo>
                <a:lnTo>
                  <a:pt x="3724950" y="242197"/>
                </a:lnTo>
                <a:lnTo>
                  <a:pt x="3786907" y="242197"/>
                </a:lnTo>
                <a:lnTo>
                  <a:pt x="3850743" y="238443"/>
                </a:lnTo>
                <a:lnTo>
                  <a:pt x="3914577" y="230932"/>
                </a:lnTo>
                <a:lnTo>
                  <a:pt x="3978413" y="221545"/>
                </a:lnTo>
                <a:lnTo>
                  <a:pt x="4042247" y="214035"/>
                </a:lnTo>
                <a:lnTo>
                  <a:pt x="4106083" y="208401"/>
                </a:lnTo>
                <a:lnTo>
                  <a:pt x="4166161" y="210279"/>
                </a:lnTo>
                <a:lnTo>
                  <a:pt x="4224364" y="217789"/>
                </a:lnTo>
                <a:lnTo>
                  <a:pt x="4280690" y="234686"/>
                </a:lnTo>
                <a:lnTo>
                  <a:pt x="4327628" y="259094"/>
                </a:lnTo>
                <a:lnTo>
                  <a:pt x="4372686" y="291012"/>
                </a:lnTo>
                <a:lnTo>
                  <a:pt x="4412114" y="328561"/>
                </a:lnTo>
                <a:lnTo>
                  <a:pt x="4451542" y="371743"/>
                </a:lnTo>
                <a:lnTo>
                  <a:pt x="4487214" y="416803"/>
                </a:lnTo>
                <a:lnTo>
                  <a:pt x="4522886" y="463741"/>
                </a:lnTo>
                <a:lnTo>
                  <a:pt x="4558559" y="510678"/>
                </a:lnTo>
                <a:lnTo>
                  <a:pt x="4594231" y="555737"/>
                </a:lnTo>
                <a:lnTo>
                  <a:pt x="4631782" y="598919"/>
                </a:lnTo>
                <a:lnTo>
                  <a:pt x="4674964" y="636471"/>
                </a:lnTo>
                <a:lnTo>
                  <a:pt x="4716270" y="670266"/>
                </a:lnTo>
                <a:lnTo>
                  <a:pt x="4763206" y="696549"/>
                </a:lnTo>
                <a:lnTo>
                  <a:pt x="4813899" y="719079"/>
                </a:lnTo>
                <a:lnTo>
                  <a:pt x="4868345" y="737854"/>
                </a:lnTo>
                <a:lnTo>
                  <a:pt x="4924669" y="754751"/>
                </a:lnTo>
                <a:lnTo>
                  <a:pt x="4980995" y="769772"/>
                </a:lnTo>
                <a:lnTo>
                  <a:pt x="5039198" y="784792"/>
                </a:lnTo>
                <a:lnTo>
                  <a:pt x="5093644" y="801690"/>
                </a:lnTo>
                <a:lnTo>
                  <a:pt x="5148091" y="820464"/>
                </a:lnTo>
                <a:lnTo>
                  <a:pt x="5198784" y="842995"/>
                </a:lnTo>
                <a:lnTo>
                  <a:pt x="5243845" y="871157"/>
                </a:lnTo>
                <a:lnTo>
                  <a:pt x="5285151" y="904952"/>
                </a:lnTo>
                <a:lnTo>
                  <a:pt x="5318944" y="946257"/>
                </a:lnTo>
                <a:lnTo>
                  <a:pt x="5347108" y="991317"/>
                </a:lnTo>
                <a:lnTo>
                  <a:pt x="5369636" y="1042007"/>
                </a:lnTo>
                <a:lnTo>
                  <a:pt x="5388410" y="1096456"/>
                </a:lnTo>
                <a:lnTo>
                  <a:pt x="5405308" y="1150903"/>
                </a:lnTo>
                <a:lnTo>
                  <a:pt x="5420328" y="1209105"/>
                </a:lnTo>
                <a:lnTo>
                  <a:pt x="5435349" y="1265429"/>
                </a:lnTo>
                <a:lnTo>
                  <a:pt x="5452246" y="1321755"/>
                </a:lnTo>
                <a:lnTo>
                  <a:pt x="5471021" y="1376203"/>
                </a:lnTo>
                <a:lnTo>
                  <a:pt x="5493550" y="1426896"/>
                </a:lnTo>
                <a:lnTo>
                  <a:pt x="5519836" y="1473832"/>
                </a:lnTo>
                <a:lnTo>
                  <a:pt x="5553632" y="1515138"/>
                </a:lnTo>
                <a:lnTo>
                  <a:pt x="5591181" y="1558320"/>
                </a:lnTo>
                <a:lnTo>
                  <a:pt x="5634364" y="1595869"/>
                </a:lnTo>
                <a:lnTo>
                  <a:pt x="5679425" y="1631541"/>
                </a:lnTo>
                <a:lnTo>
                  <a:pt x="5728238" y="1667213"/>
                </a:lnTo>
                <a:lnTo>
                  <a:pt x="5775175" y="1702885"/>
                </a:lnTo>
                <a:lnTo>
                  <a:pt x="5820236" y="1738560"/>
                </a:lnTo>
                <a:lnTo>
                  <a:pt x="5863416" y="1777986"/>
                </a:lnTo>
                <a:lnTo>
                  <a:pt x="5900968" y="1817414"/>
                </a:lnTo>
                <a:lnTo>
                  <a:pt x="5932886" y="1862474"/>
                </a:lnTo>
                <a:lnTo>
                  <a:pt x="5957294" y="1909410"/>
                </a:lnTo>
                <a:lnTo>
                  <a:pt x="5974191" y="1965736"/>
                </a:lnTo>
                <a:lnTo>
                  <a:pt x="5981700" y="2023938"/>
                </a:lnTo>
                <a:lnTo>
                  <a:pt x="5983578" y="2084018"/>
                </a:lnTo>
                <a:lnTo>
                  <a:pt x="5977945" y="2147852"/>
                </a:lnTo>
                <a:lnTo>
                  <a:pt x="5970435" y="2211686"/>
                </a:lnTo>
                <a:lnTo>
                  <a:pt x="5961048" y="2275522"/>
                </a:lnTo>
                <a:lnTo>
                  <a:pt x="5953538" y="2339356"/>
                </a:lnTo>
                <a:lnTo>
                  <a:pt x="5949784" y="2403192"/>
                </a:lnTo>
                <a:lnTo>
                  <a:pt x="5949784" y="2465149"/>
                </a:lnTo>
                <a:lnTo>
                  <a:pt x="5957294" y="2523350"/>
                </a:lnTo>
                <a:lnTo>
                  <a:pt x="5972312" y="2581552"/>
                </a:lnTo>
                <a:lnTo>
                  <a:pt x="5994843" y="2636001"/>
                </a:lnTo>
                <a:lnTo>
                  <a:pt x="6024884" y="2692325"/>
                </a:lnTo>
                <a:lnTo>
                  <a:pt x="6054922" y="2748651"/>
                </a:lnTo>
                <a:lnTo>
                  <a:pt x="6088718" y="2804974"/>
                </a:lnTo>
                <a:lnTo>
                  <a:pt x="6120634" y="2859423"/>
                </a:lnTo>
                <a:lnTo>
                  <a:pt x="6148798" y="2917624"/>
                </a:lnTo>
                <a:lnTo>
                  <a:pt x="6171326" y="2973950"/>
                </a:lnTo>
                <a:lnTo>
                  <a:pt x="6186347" y="3032152"/>
                </a:lnTo>
                <a:lnTo>
                  <a:pt x="6191980" y="3092230"/>
                </a:lnTo>
                <a:lnTo>
                  <a:pt x="6186347" y="3152310"/>
                </a:lnTo>
                <a:lnTo>
                  <a:pt x="6171326" y="3210513"/>
                </a:lnTo>
                <a:lnTo>
                  <a:pt x="6148798" y="3266839"/>
                </a:lnTo>
                <a:lnTo>
                  <a:pt x="6120634" y="3325039"/>
                </a:lnTo>
                <a:lnTo>
                  <a:pt x="6088718" y="3379488"/>
                </a:lnTo>
                <a:lnTo>
                  <a:pt x="6054922" y="3435814"/>
                </a:lnTo>
                <a:lnTo>
                  <a:pt x="6024884" y="3492137"/>
                </a:lnTo>
                <a:lnTo>
                  <a:pt x="5994843" y="3548461"/>
                </a:lnTo>
                <a:lnTo>
                  <a:pt x="5972312" y="3602910"/>
                </a:lnTo>
                <a:lnTo>
                  <a:pt x="5957294" y="3661113"/>
                </a:lnTo>
                <a:lnTo>
                  <a:pt x="5949784" y="3719313"/>
                </a:lnTo>
                <a:lnTo>
                  <a:pt x="5949784" y="3781272"/>
                </a:lnTo>
                <a:lnTo>
                  <a:pt x="5953538" y="3845106"/>
                </a:lnTo>
                <a:lnTo>
                  <a:pt x="5961048" y="3908940"/>
                </a:lnTo>
                <a:lnTo>
                  <a:pt x="5970435" y="3972776"/>
                </a:lnTo>
                <a:lnTo>
                  <a:pt x="5977945" y="4036610"/>
                </a:lnTo>
                <a:lnTo>
                  <a:pt x="5983578" y="4100444"/>
                </a:lnTo>
                <a:lnTo>
                  <a:pt x="5981700" y="4160526"/>
                </a:lnTo>
                <a:lnTo>
                  <a:pt x="5974191" y="4218729"/>
                </a:lnTo>
                <a:lnTo>
                  <a:pt x="5957294" y="4275053"/>
                </a:lnTo>
                <a:lnTo>
                  <a:pt x="5932886" y="4321989"/>
                </a:lnTo>
                <a:lnTo>
                  <a:pt x="5900968" y="4367050"/>
                </a:lnTo>
                <a:lnTo>
                  <a:pt x="5863416" y="4406477"/>
                </a:lnTo>
                <a:lnTo>
                  <a:pt x="5820236" y="4445903"/>
                </a:lnTo>
                <a:lnTo>
                  <a:pt x="5775175" y="4481577"/>
                </a:lnTo>
                <a:lnTo>
                  <a:pt x="5728238" y="4517249"/>
                </a:lnTo>
                <a:lnTo>
                  <a:pt x="5679425" y="4552921"/>
                </a:lnTo>
                <a:lnTo>
                  <a:pt x="5634364" y="4588593"/>
                </a:lnTo>
                <a:lnTo>
                  <a:pt x="5591181" y="4626142"/>
                </a:lnTo>
                <a:lnTo>
                  <a:pt x="5553632" y="4669325"/>
                </a:lnTo>
                <a:lnTo>
                  <a:pt x="5519836" y="4710630"/>
                </a:lnTo>
                <a:lnTo>
                  <a:pt x="5493550" y="4757566"/>
                </a:lnTo>
                <a:lnTo>
                  <a:pt x="5471021" y="4808259"/>
                </a:lnTo>
                <a:lnTo>
                  <a:pt x="5452246" y="4862708"/>
                </a:lnTo>
                <a:lnTo>
                  <a:pt x="5435349" y="4919033"/>
                </a:lnTo>
                <a:lnTo>
                  <a:pt x="5420328" y="4975357"/>
                </a:lnTo>
                <a:lnTo>
                  <a:pt x="5405308" y="5033560"/>
                </a:lnTo>
                <a:lnTo>
                  <a:pt x="5388410" y="5088007"/>
                </a:lnTo>
                <a:lnTo>
                  <a:pt x="5369636" y="5142453"/>
                </a:lnTo>
                <a:lnTo>
                  <a:pt x="5347108" y="5193146"/>
                </a:lnTo>
                <a:lnTo>
                  <a:pt x="5318944" y="5238207"/>
                </a:lnTo>
                <a:lnTo>
                  <a:pt x="5285151" y="5279510"/>
                </a:lnTo>
                <a:lnTo>
                  <a:pt x="5243845" y="5313305"/>
                </a:lnTo>
                <a:lnTo>
                  <a:pt x="5198784" y="5341467"/>
                </a:lnTo>
                <a:lnTo>
                  <a:pt x="5148091" y="5363998"/>
                </a:lnTo>
                <a:lnTo>
                  <a:pt x="5093644" y="5382773"/>
                </a:lnTo>
                <a:lnTo>
                  <a:pt x="5039198" y="5399670"/>
                </a:lnTo>
                <a:lnTo>
                  <a:pt x="4980995" y="5414691"/>
                </a:lnTo>
                <a:lnTo>
                  <a:pt x="4924669" y="5429711"/>
                </a:lnTo>
                <a:lnTo>
                  <a:pt x="4868345" y="5446609"/>
                </a:lnTo>
                <a:lnTo>
                  <a:pt x="4813899" y="5465383"/>
                </a:lnTo>
                <a:lnTo>
                  <a:pt x="4763206" y="5487914"/>
                </a:lnTo>
                <a:lnTo>
                  <a:pt x="4716270" y="5514197"/>
                </a:lnTo>
                <a:lnTo>
                  <a:pt x="4674964" y="5547992"/>
                </a:lnTo>
                <a:lnTo>
                  <a:pt x="4631782" y="5585543"/>
                </a:lnTo>
                <a:lnTo>
                  <a:pt x="4594231" y="5628725"/>
                </a:lnTo>
                <a:lnTo>
                  <a:pt x="4558559" y="5673785"/>
                </a:lnTo>
                <a:lnTo>
                  <a:pt x="4522886" y="5720721"/>
                </a:lnTo>
                <a:lnTo>
                  <a:pt x="4487214" y="5767659"/>
                </a:lnTo>
                <a:lnTo>
                  <a:pt x="4451542" y="5812719"/>
                </a:lnTo>
                <a:lnTo>
                  <a:pt x="4412114" y="5855901"/>
                </a:lnTo>
                <a:lnTo>
                  <a:pt x="4372686" y="5893450"/>
                </a:lnTo>
                <a:lnTo>
                  <a:pt x="4327628" y="5925368"/>
                </a:lnTo>
                <a:lnTo>
                  <a:pt x="4280690" y="5949776"/>
                </a:lnTo>
                <a:lnTo>
                  <a:pt x="4224364" y="5966674"/>
                </a:lnTo>
                <a:lnTo>
                  <a:pt x="4166161" y="5974184"/>
                </a:lnTo>
                <a:lnTo>
                  <a:pt x="4106083" y="5976061"/>
                </a:lnTo>
                <a:lnTo>
                  <a:pt x="4042247" y="5970428"/>
                </a:lnTo>
                <a:lnTo>
                  <a:pt x="3978413" y="5962919"/>
                </a:lnTo>
                <a:lnTo>
                  <a:pt x="3914577" y="5953530"/>
                </a:lnTo>
                <a:lnTo>
                  <a:pt x="3850743" y="5946022"/>
                </a:lnTo>
                <a:lnTo>
                  <a:pt x="3786907" y="5942266"/>
                </a:lnTo>
                <a:lnTo>
                  <a:pt x="3724950" y="5942266"/>
                </a:lnTo>
                <a:lnTo>
                  <a:pt x="3666749" y="5949776"/>
                </a:lnTo>
                <a:lnTo>
                  <a:pt x="3606669" y="5964797"/>
                </a:lnTo>
                <a:lnTo>
                  <a:pt x="3552221" y="5987325"/>
                </a:lnTo>
                <a:lnTo>
                  <a:pt x="3495897" y="6017366"/>
                </a:lnTo>
                <a:lnTo>
                  <a:pt x="3439573" y="6047407"/>
                </a:lnTo>
                <a:lnTo>
                  <a:pt x="3383247" y="6081200"/>
                </a:lnTo>
                <a:lnTo>
                  <a:pt x="3328798" y="6113118"/>
                </a:lnTo>
                <a:lnTo>
                  <a:pt x="3270598" y="6141280"/>
                </a:lnTo>
                <a:lnTo>
                  <a:pt x="3214272" y="6163811"/>
                </a:lnTo>
                <a:lnTo>
                  <a:pt x="3156069" y="6178831"/>
                </a:lnTo>
                <a:lnTo>
                  <a:pt x="3095991" y="6184462"/>
                </a:lnTo>
                <a:lnTo>
                  <a:pt x="3035911" y="6178831"/>
                </a:lnTo>
                <a:lnTo>
                  <a:pt x="2977708" y="6163811"/>
                </a:lnTo>
                <a:lnTo>
                  <a:pt x="2921385" y="6141280"/>
                </a:lnTo>
                <a:lnTo>
                  <a:pt x="2863182" y="6113118"/>
                </a:lnTo>
                <a:lnTo>
                  <a:pt x="2808733" y="6081200"/>
                </a:lnTo>
                <a:lnTo>
                  <a:pt x="2752409" y="6047407"/>
                </a:lnTo>
                <a:lnTo>
                  <a:pt x="2696083" y="6017366"/>
                </a:lnTo>
                <a:lnTo>
                  <a:pt x="2639760" y="5987325"/>
                </a:lnTo>
                <a:lnTo>
                  <a:pt x="2583436" y="5964797"/>
                </a:lnTo>
                <a:lnTo>
                  <a:pt x="2525233" y="5949776"/>
                </a:lnTo>
                <a:lnTo>
                  <a:pt x="2467030" y="5942266"/>
                </a:lnTo>
                <a:lnTo>
                  <a:pt x="2405071" y="5942266"/>
                </a:lnTo>
                <a:lnTo>
                  <a:pt x="2341237" y="5946022"/>
                </a:lnTo>
                <a:lnTo>
                  <a:pt x="2277403" y="5953530"/>
                </a:lnTo>
                <a:lnTo>
                  <a:pt x="2213567" y="5962919"/>
                </a:lnTo>
                <a:lnTo>
                  <a:pt x="2149731" y="5970428"/>
                </a:lnTo>
                <a:lnTo>
                  <a:pt x="2085897" y="5976061"/>
                </a:lnTo>
                <a:lnTo>
                  <a:pt x="2025819" y="5974184"/>
                </a:lnTo>
                <a:lnTo>
                  <a:pt x="1967617" y="5966674"/>
                </a:lnTo>
                <a:lnTo>
                  <a:pt x="1911291" y="5949776"/>
                </a:lnTo>
                <a:lnTo>
                  <a:pt x="1864354" y="5925368"/>
                </a:lnTo>
                <a:lnTo>
                  <a:pt x="1819293" y="5893450"/>
                </a:lnTo>
                <a:lnTo>
                  <a:pt x="1779867" y="5855901"/>
                </a:lnTo>
                <a:lnTo>
                  <a:pt x="1740438" y="5812719"/>
                </a:lnTo>
                <a:lnTo>
                  <a:pt x="1704766" y="5767659"/>
                </a:lnTo>
                <a:lnTo>
                  <a:pt x="1669094" y="5720721"/>
                </a:lnTo>
                <a:lnTo>
                  <a:pt x="1633422" y="5673785"/>
                </a:lnTo>
                <a:lnTo>
                  <a:pt x="1597750" y="5628725"/>
                </a:lnTo>
                <a:lnTo>
                  <a:pt x="1560199" y="5585543"/>
                </a:lnTo>
                <a:lnTo>
                  <a:pt x="1517016" y="5547992"/>
                </a:lnTo>
                <a:lnTo>
                  <a:pt x="1475711" y="5514197"/>
                </a:lnTo>
                <a:lnTo>
                  <a:pt x="1428774" y="5487914"/>
                </a:lnTo>
                <a:lnTo>
                  <a:pt x="1378082" y="5465383"/>
                </a:lnTo>
                <a:lnTo>
                  <a:pt x="1323635" y="5446609"/>
                </a:lnTo>
                <a:lnTo>
                  <a:pt x="1267309" y="5429711"/>
                </a:lnTo>
                <a:lnTo>
                  <a:pt x="1210986" y="5414691"/>
                </a:lnTo>
                <a:lnTo>
                  <a:pt x="1152783" y="5399670"/>
                </a:lnTo>
                <a:lnTo>
                  <a:pt x="1098336" y="5382773"/>
                </a:lnTo>
                <a:lnTo>
                  <a:pt x="1043887" y="5363998"/>
                </a:lnTo>
                <a:lnTo>
                  <a:pt x="993197" y="5341467"/>
                </a:lnTo>
                <a:lnTo>
                  <a:pt x="948135" y="5313305"/>
                </a:lnTo>
                <a:lnTo>
                  <a:pt x="906830" y="5279510"/>
                </a:lnTo>
                <a:lnTo>
                  <a:pt x="873037" y="5238207"/>
                </a:lnTo>
                <a:lnTo>
                  <a:pt x="844875" y="5193146"/>
                </a:lnTo>
                <a:lnTo>
                  <a:pt x="822344" y="5142453"/>
                </a:lnTo>
                <a:lnTo>
                  <a:pt x="803570" y="5088007"/>
                </a:lnTo>
                <a:lnTo>
                  <a:pt x="786672" y="5033560"/>
                </a:lnTo>
                <a:lnTo>
                  <a:pt x="771652" y="4975357"/>
                </a:lnTo>
                <a:lnTo>
                  <a:pt x="756631" y="4919033"/>
                </a:lnTo>
                <a:lnTo>
                  <a:pt x="739734" y="4862708"/>
                </a:lnTo>
                <a:lnTo>
                  <a:pt x="720959" y="4808259"/>
                </a:lnTo>
                <a:lnTo>
                  <a:pt x="698428" y="4757566"/>
                </a:lnTo>
                <a:lnTo>
                  <a:pt x="672143" y="4710630"/>
                </a:lnTo>
                <a:lnTo>
                  <a:pt x="638351" y="4669325"/>
                </a:lnTo>
                <a:lnTo>
                  <a:pt x="600799" y="4626142"/>
                </a:lnTo>
                <a:lnTo>
                  <a:pt x="557617" y="4588593"/>
                </a:lnTo>
                <a:lnTo>
                  <a:pt x="510678" y="4552921"/>
                </a:lnTo>
                <a:lnTo>
                  <a:pt x="463742" y="4517249"/>
                </a:lnTo>
                <a:lnTo>
                  <a:pt x="416805" y="4481577"/>
                </a:lnTo>
                <a:lnTo>
                  <a:pt x="371744" y="4445903"/>
                </a:lnTo>
                <a:lnTo>
                  <a:pt x="328562" y="4406477"/>
                </a:lnTo>
                <a:lnTo>
                  <a:pt x="291012" y="4367050"/>
                </a:lnTo>
                <a:lnTo>
                  <a:pt x="259096" y="4321989"/>
                </a:lnTo>
                <a:lnTo>
                  <a:pt x="234689" y="4275053"/>
                </a:lnTo>
                <a:lnTo>
                  <a:pt x="217791" y="4218729"/>
                </a:lnTo>
                <a:lnTo>
                  <a:pt x="210281" y="4160526"/>
                </a:lnTo>
                <a:lnTo>
                  <a:pt x="208402" y="4100444"/>
                </a:lnTo>
                <a:lnTo>
                  <a:pt x="214035" y="4036610"/>
                </a:lnTo>
                <a:lnTo>
                  <a:pt x="221545" y="3972776"/>
                </a:lnTo>
                <a:lnTo>
                  <a:pt x="230932" y="3908940"/>
                </a:lnTo>
                <a:lnTo>
                  <a:pt x="238443" y="3845106"/>
                </a:lnTo>
                <a:lnTo>
                  <a:pt x="242199" y="3781272"/>
                </a:lnTo>
                <a:lnTo>
                  <a:pt x="242199" y="3719313"/>
                </a:lnTo>
                <a:lnTo>
                  <a:pt x="234689" y="3661113"/>
                </a:lnTo>
                <a:lnTo>
                  <a:pt x="219668" y="3602910"/>
                </a:lnTo>
                <a:lnTo>
                  <a:pt x="197138" y="3548461"/>
                </a:lnTo>
                <a:lnTo>
                  <a:pt x="168976" y="3492137"/>
                </a:lnTo>
                <a:lnTo>
                  <a:pt x="137057" y="3435814"/>
                </a:lnTo>
                <a:lnTo>
                  <a:pt x="103264" y="3379488"/>
                </a:lnTo>
                <a:lnTo>
                  <a:pt x="71346" y="3325039"/>
                </a:lnTo>
                <a:lnTo>
                  <a:pt x="43182" y="3266839"/>
                </a:lnTo>
                <a:lnTo>
                  <a:pt x="20654" y="3210513"/>
                </a:lnTo>
                <a:lnTo>
                  <a:pt x="5634" y="3152310"/>
                </a:lnTo>
                <a:lnTo>
                  <a:pt x="0" y="3092230"/>
                </a:lnTo>
                <a:lnTo>
                  <a:pt x="5634" y="3032152"/>
                </a:lnTo>
                <a:lnTo>
                  <a:pt x="20654" y="2973950"/>
                </a:lnTo>
                <a:lnTo>
                  <a:pt x="43182" y="2917624"/>
                </a:lnTo>
                <a:lnTo>
                  <a:pt x="71346" y="2859423"/>
                </a:lnTo>
                <a:lnTo>
                  <a:pt x="103264" y="2804974"/>
                </a:lnTo>
                <a:lnTo>
                  <a:pt x="137057" y="2748651"/>
                </a:lnTo>
                <a:lnTo>
                  <a:pt x="168976" y="2692325"/>
                </a:lnTo>
                <a:lnTo>
                  <a:pt x="197138" y="2636001"/>
                </a:lnTo>
                <a:lnTo>
                  <a:pt x="219668" y="2581552"/>
                </a:lnTo>
                <a:lnTo>
                  <a:pt x="234689" y="2523350"/>
                </a:lnTo>
                <a:lnTo>
                  <a:pt x="242199" y="2465149"/>
                </a:lnTo>
                <a:lnTo>
                  <a:pt x="242199" y="2403192"/>
                </a:lnTo>
                <a:lnTo>
                  <a:pt x="238443" y="2339356"/>
                </a:lnTo>
                <a:lnTo>
                  <a:pt x="230932" y="2275522"/>
                </a:lnTo>
                <a:lnTo>
                  <a:pt x="221545" y="2211686"/>
                </a:lnTo>
                <a:lnTo>
                  <a:pt x="214035" y="2147852"/>
                </a:lnTo>
                <a:lnTo>
                  <a:pt x="208402" y="2084018"/>
                </a:lnTo>
                <a:lnTo>
                  <a:pt x="210281" y="2023938"/>
                </a:lnTo>
                <a:lnTo>
                  <a:pt x="217791" y="1965736"/>
                </a:lnTo>
                <a:lnTo>
                  <a:pt x="234689" y="1909410"/>
                </a:lnTo>
                <a:lnTo>
                  <a:pt x="259096" y="1862474"/>
                </a:lnTo>
                <a:lnTo>
                  <a:pt x="291012" y="1817414"/>
                </a:lnTo>
                <a:lnTo>
                  <a:pt x="328562" y="1777986"/>
                </a:lnTo>
                <a:lnTo>
                  <a:pt x="371744" y="1738560"/>
                </a:lnTo>
                <a:lnTo>
                  <a:pt x="416805" y="1702885"/>
                </a:lnTo>
                <a:lnTo>
                  <a:pt x="463742" y="1667213"/>
                </a:lnTo>
                <a:lnTo>
                  <a:pt x="510678" y="1631541"/>
                </a:lnTo>
                <a:lnTo>
                  <a:pt x="557617" y="1595869"/>
                </a:lnTo>
                <a:lnTo>
                  <a:pt x="600799" y="1558320"/>
                </a:lnTo>
                <a:lnTo>
                  <a:pt x="638351" y="1515138"/>
                </a:lnTo>
                <a:lnTo>
                  <a:pt x="672143" y="1473832"/>
                </a:lnTo>
                <a:lnTo>
                  <a:pt x="698428" y="1426896"/>
                </a:lnTo>
                <a:lnTo>
                  <a:pt x="720959" y="1376203"/>
                </a:lnTo>
                <a:lnTo>
                  <a:pt x="739734" y="1321755"/>
                </a:lnTo>
                <a:lnTo>
                  <a:pt x="756631" y="1265429"/>
                </a:lnTo>
                <a:lnTo>
                  <a:pt x="771652" y="1209105"/>
                </a:lnTo>
                <a:lnTo>
                  <a:pt x="786672" y="1150903"/>
                </a:lnTo>
                <a:lnTo>
                  <a:pt x="803570" y="1096456"/>
                </a:lnTo>
                <a:lnTo>
                  <a:pt x="822344" y="1042007"/>
                </a:lnTo>
                <a:lnTo>
                  <a:pt x="844875" y="991317"/>
                </a:lnTo>
                <a:lnTo>
                  <a:pt x="873037" y="946257"/>
                </a:lnTo>
                <a:lnTo>
                  <a:pt x="906830" y="904952"/>
                </a:lnTo>
                <a:lnTo>
                  <a:pt x="948135" y="871157"/>
                </a:lnTo>
                <a:lnTo>
                  <a:pt x="993197" y="842995"/>
                </a:lnTo>
                <a:lnTo>
                  <a:pt x="1043887" y="820464"/>
                </a:lnTo>
                <a:lnTo>
                  <a:pt x="1098336" y="801690"/>
                </a:lnTo>
                <a:lnTo>
                  <a:pt x="1152783" y="784792"/>
                </a:lnTo>
                <a:lnTo>
                  <a:pt x="1210986" y="769772"/>
                </a:lnTo>
                <a:lnTo>
                  <a:pt x="1267309" y="754751"/>
                </a:lnTo>
                <a:lnTo>
                  <a:pt x="1323635" y="737854"/>
                </a:lnTo>
                <a:lnTo>
                  <a:pt x="1378082" y="719079"/>
                </a:lnTo>
                <a:lnTo>
                  <a:pt x="1428774" y="696549"/>
                </a:lnTo>
                <a:lnTo>
                  <a:pt x="1475711" y="670266"/>
                </a:lnTo>
                <a:lnTo>
                  <a:pt x="1517016" y="636471"/>
                </a:lnTo>
                <a:lnTo>
                  <a:pt x="1560199" y="598919"/>
                </a:lnTo>
                <a:lnTo>
                  <a:pt x="1597750" y="555737"/>
                </a:lnTo>
                <a:lnTo>
                  <a:pt x="1633422" y="510678"/>
                </a:lnTo>
                <a:lnTo>
                  <a:pt x="1669094" y="463741"/>
                </a:lnTo>
                <a:lnTo>
                  <a:pt x="1704766" y="416803"/>
                </a:lnTo>
                <a:lnTo>
                  <a:pt x="1740438" y="371743"/>
                </a:lnTo>
                <a:lnTo>
                  <a:pt x="1779867" y="328561"/>
                </a:lnTo>
                <a:lnTo>
                  <a:pt x="1819293" y="291012"/>
                </a:lnTo>
                <a:lnTo>
                  <a:pt x="1864354" y="259094"/>
                </a:lnTo>
                <a:lnTo>
                  <a:pt x="1911291" y="234686"/>
                </a:lnTo>
                <a:lnTo>
                  <a:pt x="1967617" y="217789"/>
                </a:lnTo>
                <a:lnTo>
                  <a:pt x="2025819" y="210279"/>
                </a:lnTo>
                <a:lnTo>
                  <a:pt x="2085897" y="208401"/>
                </a:lnTo>
                <a:lnTo>
                  <a:pt x="2149731" y="214035"/>
                </a:lnTo>
                <a:lnTo>
                  <a:pt x="2213567" y="221545"/>
                </a:lnTo>
                <a:lnTo>
                  <a:pt x="2277403" y="230932"/>
                </a:lnTo>
                <a:lnTo>
                  <a:pt x="2341237" y="238443"/>
                </a:lnTo>
                <a:lnTo>
                  <a:pt x="2405071" y="242197"/>
                </a:lnTo>
                <a:lnTo>
                  <a:pt x="2467030" y="242197"/>
                </a:lnTo>
                <a:lnTo>
                  <a:pt x="2525233" y="234686"/>
                </a:lnTo>
                <a:lnTo>
                  <a:pt x="2583436" y="219666"/>
                </a:lnTo>
                <a:lnTo>
                  <a:pt x="2639760" y="197137"/>
                </a:lnTo>
                <a:lnTo>
                  <a:pt x="2696083" y="167096"/>
                </a:lnTo>
                <a:lnTo>
                  <a:pt x="2752409" y="137057"/>
                </a:lnTo>
                <a:lnTo>
                  <a:pt x="2808733" y="103262"/>
                </a:lnTo>
                <a:lnTo>
                  <a:pt x="2863182" y="71344"/>
                </a:lnTo>
                <a:lnTo>
                  <a:pt x="2921385" y="43182"/>
                </a:lnTo>
                <a:lnTo>
                  <a:pt x="2977708" y="20652"/>
                </a:lnTo>
                <a:lnTo>
                  <a:pt x="3035911" y="563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Calibri" panose="020F0502020204030204"/>
            </a:endParaRPr>
          </a:p>
        </p:txBody>
      </p:sp>
      <p:sp>
        <p:nvSpPr>
          <p:cNvPr id="19" name="Freeform: Shape 18">
            <a:extLst>
              <a:ext uri="{FF2B5EF4-FFF2-40B4-BE49-F238E27FC236}">
                <a16:creationId xmlns:a16="http://schemas.microsoft.com/office/drawing/2014/main" id="{FB097F37-39FE-4C12-9661-701644B726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8338" y="1"/>
            <a:ext cx="4163662" cy="3716538"/>
          </a:xfrm>
          <a:custGeom>
            <a:avLst/>
            <a:gdLst>
              <a:gd name="connsiteX0" fmla="*/ 262616 w 4163662"/>
              <a:gd name="connsiteY0" fmla="*/ 0 h 3716538"/>
              <a:gd name="connsiteX1" fmla="*/ 4163662 w 4163662"/>
              <a:gd name="connsiteY1" fmla="*/ 0 h 3716538"/>
              <a:gd name="connsiteX2" fmla="*/ 4163662 w 4163662"/>
              <a:gd name="connsiteY2" fmla="*/ 3079653 h 3716538"/>
              <a:gd name="connsiteX3" fmla="*/ 4124349 w 4163662"/>
              <a:gd name="connsiteY3" fmla="*/ 3091447 h 3716538"/>
              <a:gd name="connsiteX4" fmla="*/ 4078224 w 4163662"/>
              <a:gd name="connsiteY4" fmla="*/ 3107352 h 3716538"/>
              <a:gd name="connsiteX5" fmla="*/ 4035278 w 4163662"/>
              <a:gd name="connsiteY5" fmla="*/ 3126440 h 3716538"/>
              <a:gd name="connsiteX6" fmla="*/ 3995515 w 4163662"/>
              <a:gd name="connsiteY6" fmla="*/ 3148706 h 3716538"/>
              <a:gd name="connsiteX7" fmla="*/ 3960521 w 4163662"/>
              <a:gd name="connsiteY7" fmla="*/ 3177336 h 3716538"/>
              <a:gd name="connsiteX8" fmla="*/ 3923938 w 4163662"/>
              <a:gd name="connsiteY8" fmla="*/ 3209149 h 3716538"/>
              <a:gd name="connsiteX9" fmla="*/ 3892126 w 4163662"/>
              <a:gd name="connsiteY9" fmla="*/ 3245731 h 3716538"/>
              <a:gd name="connsiteX10" fmla="*/ 3861906 w 4163662"/>
              <a:gd name="connsiteY10" fmla="*/ 3283905 h 3716538"/>
              <a:gd name="connsiteX11" fmla="*/ 3831684 w 4163662"/>
              <a:gd name="connsiteY11" fmla="*/ 3323668 h 3716538"/>
              <a:gd name="connsiteX12" fmla="*/ 3801464 w 4163662"/>
              <a:gd name="connsiteY12" fmla="*/ 3363433 h 3716538"/>
              <a:gd name="connsiteX13" fmla="*/ 3771243 w 4163662"/>
              <a:gd name="connsiteY13" fmla="*/ 3401607 h 3716538"/>
              <a:gd name="connsiteX14" fmla="*/ 3737841 w 4163662"/>
              <a:gd name="connsiteY14" fmla="*/ 3438189 h 3716538"/>
              <a:gd name="connsiteX15" fmla="*/ 3704438 w 4163662"/>
              <a:gd name="connsiteY15" fmla="*/ 3470000 h 3716538"/>
              <a:gd name="connsiteX16" fmla="*/ 3666266 w 4163662"/>
              <a:gd name="connsiteY16" fmla="*/ 3497040 h 3716538"/>
              <a:gd name="connsiteX17" fmla="*/ 3626502 w 4163662"/>
              <a:gd name="connsiteY17" fmla="*/ 3517718 h 3716538"/>
              <a:gd name="connsiteX18" fmla="*/ 3578783 w 4163662"/>
              <a:gd name="connsiteY18" fmla="*/ 3532034 h 3716538"/>
              <a:gd name="connsiteX19" fmla="*/ 3529475 w 4163662"/>
              <a:gd name="connsiteY19" fmla="*/ 3538396 h 3716538"/>
              <a:gd name="connsiteX20" fmla="*/ 3478578 w 4163662"/>
              <a:gd name="connsiteY20" fmla="*/ 3539986 h 3716538"/>
              <a:gd name="connsiteX21" fmla="*/ 3424498 w 4163662"/>
              <a:gd name="connsiteY21" fmla="*/ 3535214 h 3716538"/>
              <a:gd name="connsiteX22" fmla="*/ 3370419 w 4163662"/>
              <a:gd name="connsiteY22" fmla="*/ 3528852 h 3716538"/>
              <a:gd name="connsiteX23" fmla="*/ 3316339 w 4163662"/>
              <a:gd name="connsiteY23" fmla="*/ 3520898 h 3716538"/>
              <a:gd name="connsiteX24" fmla="*/ 3262260 w 4163662"/>
              <a:gd name="connsiteY24" fmla="*/ 3514538 h 3716538"/>
              <a:gd name="connsiteX25" fmla="*/ 3208180 w 4163662"/>
              <a:gd name="connsiteY25" fmla="*/ 3511356 h 3716538"/>
              <a:gd name="connsiteX26" fmla="*/ 3155691 w 4163662"/>
              <a:gd name="connsiteY26" fmla="*/ 3511356 h 3716538"/>
              <a:gd name="connsiteX27" fmla="*/ 3106385 w 4163662"/>
              <a:gd name="connsiteY27" fmla="*/ 3517718 h 3716538"/>
              <a:gd name="connsiteX28" fmla="*/ 3055486 w 4163662"/>
              <a:gd name="connsiteY28" fmla="*/ 3530443 h 3716538"/>
              <a:gd name="connsiteX29" fmla="*/ 3009359 w 4163662"/>
              <a:gd name="connsiteY29" fmla="*/ 3549529 h 3716538"/>
              <a:gd name="connsiteX30" fmla="*/ 2961643 w 4163662"/>
              <a:gd name="connsiteY30" fmla="*/ 3574979 h 3716538"/>
              <a:gd name="connsiteX31" fmla="*/ 2913926 w 4163662"/>
              <a:gd name="connsiteY31" fmla="*/ 3600429 h 3716538"/>
              <a:gd name="connsiteX32" fmla="*/ 2866208 w 4163662"/>
              <a:gd name="connsiteY32" fmla="*/ 3629057 h 3716538"/>
              <a:gd name="connsiteX33" fmla="*/ 2820080 w 4163662"/>
              <a:gd name="connsiteY33" fmla="*/ 3656097 h 3716538"/>
              <a:gd name="connsiteX34" fmla="*/ 2770775 w 4163662"/>
              <a:gd name="connsiteY34" fmla="*/ 3679956 h 3716538"/>
              <a:gd name="connsiteX35" fmla="*/ 2723057 w 4163662"/>
              <a:gd name="connsiteY35" fmla="*/ 3699043 h 3716538"/>
              <a:gd name="connsiteX36" fmla="*/ 2673748 w 4163662"/>
              <a:gd name="connsiteY36" fmla="*/ 3711768 h 3716538"/>
              <a:gd name="connsiteX37" fmla="*/ 2622852 w 4163662"/>
              <a:gd name="connsiteY37" fmla="*/ 3716538 h 3716538"/>
              <a:gd name="connsiteX38" fmla="*/ 2571954 w 4163662"/>
              <a:gd name="connsiteY38" fmla="*/ 3711768 h 3716538"/>
              <a:gd name="connsiteX39" fmla="*/ 2522645 w 4163662"/>
              <a:gd name="connsiteY39" fmla="*/ 3699043 h 3716538"/>
              <a:gd name="connsiteX40" fmla="*/ 2474930 w 4163662"/>
              <a:gd name="connsiteY40" fmla="*/ 3679956 h 3716538"/>
              <a:gd name="connsiteX41" fmla="*/ 2425622 w 4163662"/>
              <a:gd name="connsiteY41" fmla="*/ 3656097 h 3716538"/>
              <a:gd name="connsiteX42" fmla="*/ 2379494 w 4163662"/>
              <a:gd name="connsiteY42" fmla="*/ 3629057 h 3716538"/>
              <a:gd name="connsiteX43" fmla="*/ 2331777 w 4163662"/>
              <a:gd name="connsiteY43" fmla="*/ 3600429 h 3716538"/>
              <a:gd name="connsiteX44" fmla="*/ 2284059 w 4163662"/>
              <a:gd name="connsiteY44" fmla="*/ 3574979 h 3716538"/>
              <a:gd name="connsiteX45" fmla="*/ 2236344 w 4163662"/>
              <a:gd name="connsiteY45" fmla="*/ 3549529 h 3716538"/>
              <a:gd name="connsiteX46" fmla="*/ 2188627 w 4163662"/>
              <a:gd name="connsiteY46" fmla="*/ 3530443 h 3716538"/>
              <a:gd name="connsiteX47" fmla="*/ 2139319 w 4163662"/>
              <a:gd name="connsiteY47" fmla="*/ 3517718 h 3716538"/>
              <a:gd name="connsiteX48" fmla="*/ 2090011 w 4163662"/>
              <a:gd name="connsiteY48" fmla="*/ 3511356 h 3716538"/>
              <a:gd name="connsiteX49" fmla="*/ 2037520 w 4163662"/>
              <a:gd name="connsiteY49" fmla="*/ 3511356 h 3716538"/>
              <a:gd name="connsiteX50" fmla="*/ 1983442 w 4163662"/>
              <a:gd name="connsiteY50" fmla="*/ 3514538 h 3716538"/>
              <a:gd name="connsiteX51" fmla="*/ 1929363 w 4163662"/>
              <a:gd name="connsiteY51" fmla="*/ 3520898 h 3716538"/>
              <a:gd name="connsiteX52" fmla="*/ 1875283 w 4163662"/>
              <a:gd name="connsiteY52" fmla="*/ 3528852 h 3716538"/>
              <a:gd name="connsiteX53" fmla="*/ 1821202 w 4163662"/>
              <a:gd name="connsiteY53" fmla="*/ 3535214 h 3716538"/>
              <a:gd name="connsiteX54" fmla="*/ 1767124 w 4163662"/>
              <a:gd name="connsiteY54" fmla="*/ 3539986 h 3716538"/>
              <a:gd name="connsiteX55" fmla="*/ 1716227 w 4163662"/>
              <a:gd name="connsiteY55" fmla="*/ 3538396 h 3716538"/>
              <a:gd name="connsiteX56" fmla="*/ 1666920 w 4163662"/>
              <a:gd name="connsiteY56" fmla="*/ 3532034 h 3716538"/>
              <a:gd name="connsiteX57" fmla="*/ 1619202 w 4163662"/>
              <a:gd name="connsiteY57" fmla="*/ 3517718 h 3716538"/>
              <a:gd name="connsiteX58" fmla="*/ 1579438 w 4163662"/>
              <a:gd name="connsiteY58" fmla="*/ 3497040 h 3716538"/>
              <a:gd name="connsiteX59" fmla="*/ 1541263 w 4163662"/>
              <a:gd name="connsiteY59" fmla="*/ 3470000 h 3716538"/>
              <a:gd name="connsiteX60" fmla="*/ 1507862 w 4163662"/>
              <a:gd name="connsiteY60" fmla="*/ 3438189 h 3716538"/>
              <a:gd name="connsiteX61" fmla="*/ 1474459 w 4163662"/>
              <a:gd name="connsiteY61" fmla="*/ 3401607 h 3716538"/>
              <a:gd name="connsiteX62" fmla="*/ 1444238 w 4163662"/>
              <a:gd name="connsiteY62" fmla="*/ 3363433 h 3716538"/>
              <a:gd name="connsiteX63" fmla="*/ 1414018 w 4163662"/>
              <a:gd name="connsiteY63" fmla="*/ 3323668 h 3716538"/>
              <a:gd name="connsiteX64" fmla="*/ 1383797 w 4163662"/>
              <a:gd name="connsiteY64" fmla="*/ 3283905 h 3716538"/>
              <a:gd name="connsiteX65" fmla="*/ 1353577 w 4163662"/>
              <a:gd name="connsiteY65" fmla="*/ 3245731 h 3716538"/>
              <a:gd name="connsiteX66" fmla="*/ 1321764 w 4163662"/>
              <a:gd name="connsiteY66" fmla="*/ 3209149 h 3716538"/>
              <a:gd name="connsiteX67" fmla="*/ 1285181 w 4163662"/>
              <a:gd name="connsiteY67" fmla="*/ 3177336 h 3716538"/>
              <a:gd name="connsiteX68" fmla="*/ 1250188 w 4163662"/>
              <a:gd name="connsiteY68" fmla="*/ 3148706 h 3716538"/>
              <a:gd name="connsiteX69" fmla="*/ 1210424 w 4163662"/>
              <a:gd name="connsiteY69" fmla="*/ 3126440 h 3716538"/>
              <a:gd name="connsiteX70" fmla="*/ 1167479 w 4163662"/>
              <a:gd name="connsiteY70" fmla="*/ 3107352 h 3716538"/>
              <a:gd name="connsiteX71" fmla="*/ 1121353 w 4163662"/>
              <a:gd name="connsiteY71" fmla="*/ 3091447 h 3716538"/>
              <a:gd name="connsiteX72" fmla="*/ 1073635 w 4163662"/>
              <a:gd name="connsiteY72" fmla="*/ 3077132 h 3716538"/>
              <a:gd name="connsiteX73" fmla="*/ 1025919 w 4163662"/>
              <a:gd name="connsiteY73" fmla="*/ 3064407 h 3716538"/>
              <a:gd name="connsiteX74" fmla="*/ 976611 w 4163662"/>
              <a:gd name="connsiteY74" fmla="*/ 3051682 h 3716538"/>
              <a:gd name="connsiteX75" fmla="*/ 930485 w 4163662"/>
              <a:gd name="connsiteY75" fmla="*/ 3037367 h 3716538"/>
              <a:gd name="connsiteX76" fmla="*/ 884357 w 4163662"/>
              <a:gd name="connsiteY76" fmla="*/ 3021461 h 3716538"/>
              <a:gd name="connsiteX77" fmla="*/ 841414 w 4163662"/>
              <a:gd name="connsiteY77" fmla="*/ 3002373 h 3716538"/>
              <a:gd name="connsiteX78" fmla="*/ 803238 w 4163662"/>
              <a:gd name="connsiteY78" fmla="*/ 2978515 h 3716538"/>
              <a:gd name="connsiteX79" fmla="*/ 768245 w 4163662"/>
              <a:gd name="connsiteY79" fmla="*/ 2949885 h 3716538"/>
              <a:gd name="connsiteX80" fmla="*/ 739617 w 4163662"/>
              <a:gd name="connsiteY80" fmla="*/ 2914894 h 3716538"/>
              <a:gd name="connsiteX81" fmla="*/ 715758 w 4163662"/>
              <a:gd name="connsiteY81" fmla="*/ 2876719 h 3716538"/>
              <a:gd name="connsiteX82" fmla="*/ 696671 w 4163662"/>
              <a:gd name="connsiteY82" fmla="*/ 2833774 h 3716538"/>
              <a:gd name="connsiteX83" fmla="*/ 680766 w 4163662"/>
              <a:gd name="connsiteY83" fmla="*/ 2787648 h 3716538"/>
              <a:gd name="connsiteX84" fmla="*/ 666450 w 4163662"/>
              <a:gd name="connsiteY84" fmla="*/ 2741522 h 3716538"/>
              <a:gd name="connsiteX85" fmla="*/ 653726 w 4163662"/>
              <a:gd name="connsiteY85" fmla="*/ 2692214 h 3716538"/>
              <a:gd name="connsiteX86" fmla="*/ 641000 w 4163662"/>
              <a:gd name="connsiteY86" fmla="*/ 2644497 h 3716538"/>
              <a:gd name="connsiteX87" fmla="*/ 626686 w 4163662"/>
              <a:gd name="connsiteY87" fmla="*/ 2596780 h 3716538"/>
              <a:gd name="connsiteX88" fmla="*/ 610780 w 4163662"/>
              <a:gd name="connsiteY88" fmla="*/ 2550653 h 3716538"/>
              <a:gd name="connsiteX89" fmla="*/ 591692 w 4163662"/>
              <a:gd name="connsiteY89" fmla="*/ 2507706 h 3716538"/>
              <a:gd name="connsiteX90" fmla="*/ 569424 w 4163662"/>
              <a:gd name="connsiteY90" fmla="*/ 2467943 h 3716538"/>
              <a:gd name="connsiteX91" fmla="*/ 540796 w 4163662"/>
              <a:gd name="connsiteY91" fmla="*/ 2432951 h 3716538"/>
              <a:gd name="connsiteX92" fmla="*/ 508983 w 4163662"/>
              <a:gd name="connsiteY92" fmla="*/ 2396368 h 3716538"/>
              <a:gd name="connsiteX93" fmla="*/ 472400 w 4163662"/>
              <a:gd name="connsiteY93" fmla="*/ 2364557 h 3716538"/>
              <a:gd name="connsiteX94" fmla="*/ 432635 w 4163662"/>
              <a:gd name="connsiteY94" fmla="*/ 2334336 h 3716538"/>
              <a:gd name="connsiteX95" fmla="*/ 392871 w 4163662"/>
              <a:gd name="connsiteY95" fmla="*/ 2304116 h 3716538"/>
              <a:gd name="connsiteX96" fmla="*/ 353108 w 4163662"/>
              <a:gd name="connsiteY96" fmla="*/ 2273895 h 3716538"/>
              <a:gd name="connsiteX97" fmla="*/ 314933 w 4163662"/>
              <a:gd name="connsiteY97" fmla="*/ 2243673 h 3716538"/>
              <a:gd name="connsiteX98" fmla="*/ 278350 w 4163662"/>
              <a:gd name="connsiteY98" fmla="*/ 2210272 h 3716538"/>
              <a:gd name="connsiteX99" fmla="*/ 246539 w 4163662"/>
              <a:gd name="connsiteY99" fmla="*/ 2176871 h 3716538"/>
              <a:gd name="connsiteX100" fmla="*/ 219500 w 4163662"/>
              <a:gd name="connsiteY100" fmla="*/ 2138696 h 3716538"/>
              <a:gd name="connsiteX101" fmla="*/ 198823 w 4163662"/>
              <a:gd name="connsiteY101" fmla="*/ 2098933 h 3716538"/>
              <a:gd name="connsiteX102" fmla="*/ 184508 w 4163662"/>
              <a:gd name="connsiteY102" fmla="*/ 2051217 h 3716538"/>
              <a:gd name="connsiteX103" fmla="*/ 178145 w 4163662"/>
              <a:gd name="connsiteY103" fmla="*/ 2001909 h 3716538"/>
              <a:gd name="connsiteX104" fmla="*/ 176554 w 4163662"/>
              <a:gd name="connsiteY104" fmla="*/ 1951009 h 3716538"/>
              <a:gd name="connsiteX105" fmla="*/ 181326 w 4163662"/>
              <a:gd name="connsiteY105" fmla="*/ 1896930 h 3716538"/>
              <a:gd name="connsiteX106" fmla="*/ 187688 w 4163662"/>
              <a:gd name="connsiteY106" fmla="*/ 1842851 h 3716538"/>
              <a:gd name="connsiteX107" fmla="*/ 195640 w 4163662"/>
              <a:gd name="connsiteY107" fmla="*/ 1788771 h 3716538"/>
              <a:gd name="connsiteX108" fmla="*/ 202004 w 4163662"/>
              <a:gd name="connsiteY108" fmla="*/ 1734693 h 3716538"/>
              <a:gd name="connsiteX109" fmla="*/ 205186 w 4163662"/>
              <a:gd name="connsiteY109" fmla="*/ 1680614 h 3716538"/>
              <a:gd name="connsiteX110" fmla="*/ 205186 w 4163662"/>
              <a:gd name="connsiteY110" fmla="*/ 1628124 h 3716538"/>
              <a:gd name="connsiteX111" fmla="*/ 198823 w 4163662"/>
              <a:gd name="connsiteY111" fmla="*/ 1578818 h 3716538"/>
              <a:gd name="connsiteX112" fmla="*/ 186098 w 4163662"/>
              <a:gd name="connsiteY112" fmla="*/ 1529510 h 3716538"/>
              <a:gd name="connsiteX113" fmla="*/ 167011 w 4163662"/>
              <a:gd name="connsiteY113" fmla="*/ 1483382 h 3716538"/>
              <a:gd name="connsiteX114" fmla="*/ 143153 w 4163662"/>
              <a:gd name="connsiteY114" fmla="*/ 1435666 h 3716538"/>
              <a:gd name="connsiteX115" fmla="*/ 116112 w 4163662"/>
              <a:gd name="connsiteY115" fmla="*/ 1387950 h 3716538"/>
              <a:gd name="connsiteX116" fmla="*/ 87483 w 4163662"/>
              <a:gd name="connsiteY116" fmla="*/ 1340232 h 3716538"/>
              <a:gd name="connsiteX117" fmla="*/ 60443 w 4163662"/>
              <a:gd name="connsiteY117" fmla="*/ 1294104 h 3716538"/>
              <a:gd name="connsiteX118" fmla="*/ 36583 w 4163662"/>
              <a:gd name="connsiteY118" fmla="*/ 1244799 h 3716538"/>
              <a:gd name="connsiteX119" fmla="*/ 17498 w 4163662"/>
              <a:gd name="connsiteY119" fmla="*/ 1197081 h 3716538"/>
              <a:gd name="connsiteX120" fmla="*/ 4773 w 4163662"/>
              <a:gd name="connsiteY120" fmla="*/ 1147773 h 3716538"/>
              <a:gd name="connsiteX121" fmla="*/ 0 w 4163662"/>
              <a:gd name="connsiteY121" fmla="*/ 1096874 h 3716538"/>
              <a:gd name="connsiteX122" fmla="*/ 4773 w 4163662"/>
              <a:gd name="connsiteY122" fmla="*/ 1045978 h 3716538"/>
              <a:gd name="connsiteX123" fmla="*/ 17498 w 4163662"/>
              <a:gd name="connsiteY123" fmla="*/ 996670 h 3716538"/>
              <a:gd name="connsiteX124" fmla="*/ 36583 w 4163662"/>
              <a:gd name="connsiteY124" fmla="*/ 948952 h 3716538"/>
              <a:gd name="connsiteX125" fmla="*/ 60443 w 4163662"/>
              <a:gd name="connsiteY125" fmla="*/ 899646 h 3716538"/>
              <a:gd name="connsiteX126" fmla="*/ 87483 w 4163662"/>
              <a:gd name="connsiteY126" fmla="*/ 853518 h 3716538"/>
              <a:gd name="connsiteX127" fmla="*/ 116112 w 4163662"/>
              <a:gd name="connsiteY127" fmla="*/ 805802 h 3716538"/>
              <a:gd name="connsiteX128" fmla="*/ 143153 w 4163662"/>
              <a:gd name="connsiteY128" fmla="*/ 758084 h 3716538"/>
              <a:gd name="connsiteX129" fmla="*/ 167011 w 4163662"/>
              <a:gd name="connsiteY129" fmla="*/ 710368 h 3716538"/>
              <a:gd name="connsiteX130" fmla="*/ 186098 w 4163662"/>
              <a:gd name="connsiteY130" fmla="*/ 664240 h 3716538"/>
              <a:gd name="connsiteX131" fmla="*/ 198823 w 4163662"/>
              <a:gd name="connsiteY131" fmla="*/ 614933 h 3716538"/>
              <a:gd name="connsiteX132" fmla="*/ 205186 w 4163662"/>
              <a:gd name="connsiteY132" fmla="*/ 565626 h 3716538"/>
              <a:gd name="connsiteX133" fmla="*/ 205186 w 4163662"/>
              <a:gd name="connsiteY133" fmla="*/ 513138 h 3716538"/>
              <a:gd name="connsiteX134" fmla="*/ 202004 w 4163662"/>
              <a:gd name="connsiteY134" fmla="*/ 459058 h 3716538"/>
              <a:gd name="connsiteX135" fmla="*/ 195640 w 4163662"/>
              <a:gd name="connsiteY135" fmla="*/ 404979 h 3716538"/>
              <a:gd name="connsiteX136" fmla="*/ 187688 w 4163662"/>
              <a:gd name="connsiteY136" fmla="*/ 350899 h 3716538"/>
              <a:gd name="connsiteX137" fmla="*/ 181326 w 4163662"/>
              <a:gd name="connsiteY137" fmla="*/ 296820 h 3716538"/>
              <a:gd name="connsiteX138" fmla="*/ 176554 w 4163662"/>
              <a:gd name="connsiteY138" fmla="*/ 242741 h 3716538"/>
              <a:gd name="connsiteX139" fmla="*/ 178145 w 4163662"/>
              <a:gd name="connsiteY139" fmla="*/ 191843 h 3716538"/>
              <a:gd name="connsiteX140" fmla="*/ 184508 w 4163662"/>
              <a:gd name="connsiteY140" fmla="*/ 142536 h 3716538"/>
              <a:gd name="connsiteX141" fmla="*/ 198823 w 4163662"/>
              <a:gd name="connsiteY141" fmla="*/ 94818 h 3716538"/>
              <a:gd name="connsiteX142" fmla="*/ 219500 w 4163662"/>
              <a:gd name="connsiteY142" fmla="*/ 55055 h 3716538"/>
              <a:gd name="connsiteX143" fmla="*/ 246539 w 4163662"/>
              <a:gd name="connsiteY143" fmla="*/ 16881 h 37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4163662" h="3716538">
                <a:moveTo>
                  <a:pt x="262616" y="0"/>
                </a:moveTo>
                <a:lnTo>
                  <a:pt x="4163662" y="0"/>
                </a:lnTo>
                <a:lnTo>
                  <a:pt x="4163662" y="3079653"/>
                </a:lnTo>
                <a:lnTo>
                  <a:pt x="4124349" y="3091447"/>
                </a:lnTo>
                <a:lnTo>
                  <a:pt x="4078224" y="3107352"/>
                </a:lnTo>
                <a:lnTo>
                  <a:pt x="4035278" y="3126440"/>
                </a:lnTo>
                <a:lnTo>
                  <a:pt x="3995515" y="3148706"/>
                </a:lnTo>
                <a:lnTo>
                  <a:pt x="3960521" y="3177336"/>
                </a:lnTo>
                <a:lnTo>
                  <a:pt x="3923938" y="3209149"/>
                </a:lnTo>
                <a:lnTo>
                  <a:pt x="3892126" y="3245731"/>
                </a:lnTo>
                <a:lnTo>
                  <a:pt x="3861906" y="3283905"/>
                </a:lnTo>
                <a:lnTo>
                  <a:pt x="3831684" y="3323668"/>
                </a:lnTo>
                <a:lnTo>
                  <a:pt x="3801464" y="3363433"/>
                </a:lnTo>
                <a:lnTo>
                  <a:pt x="3771243" y="3401607"/>
                </a:lnTo>
                <a:lnTo>
                  <a:pt x="3737841" y="3438189"/>
                </a:lnTo>
                <a:lnTo>
                  <a:pt x="3704438" y="3470000"/>
                </a:lnTo>
                <a:lnTo>
                  <a:pt x="3666266" y="3497040"/>
                </a:lnTo>
                <a:lnTo>
                  <a:pt x="3626502" y="3517718"/>
                </a:lnTo>
                <a:lnTo>
                  <a:pt x="3578783" y="3532034"/>
                </a:lnTo>
                <a:lnTo>
                  <a:pt x="3529475" y="3538396"/>
                </a:lnTo>
                <a:lnTo>
                  <a:pt x="3478578" y="3539986"/>
                </a:lnTo>
                <a:lnTo>
                  <a:pt x="3424498" y="3535214"/>
                </a:lnTo>
                <a:lnTo>
                  <a:pt x="3370419" y="3528852"/>
                </a:lnTo>
                <a:lnTo>
                  <a:pt x="3316339" y="3520898"/>
                </a:lnTo>
                <a:lnTo>
                  <a:pt x="3262260" y="3514538"/>
                </a:lnTo>
                <a:lnTo>
                  <a:pt x="3208180" y="3511356"/>
                </a:lnTo>
                <a:lnTo>
                  <a:pt x="3155691" y="3511356"/>
                </a:lnTo>
                <a:lnTo>
                  <a:pt x="3106385" y="3517718"/>
                </a:lnTo>
                <a:lnTo>
                  <a:pt x="3055486" y="3530443"/>
                </a:lnTo>
                <a:lnTo>
                  <a:pt x="3009359" y="3549529"/>
                </a:lnTo>
                <a:lnTo>
                  <a:pt x="2961643" y="3574979"/>
                </a:lnTo>
                <a:lnTo>
                  <a:pt x="2913926" y="3600429"/>
                </a:lnTo>
                <a:lnTo>
                  <a:pt x="2866208" y="3629057"/>
                </a:lnTo>
                <a:lnTo>
                  <a:pt x="2820080" y="3656097"/>
                </a:lnTo>
                <a:lnTo>
                  <a:pt x="2770775" y="3679956"/>
                </a:lnTo>
                <a:lnTo>
                  <a:pt x="2723057" y="3699043"/>
                </a:lnTo>
                <a:lnTo>
                  <a:pt x="2673748" y="3711768"/>
                </a:lnTo>
                <a:lnTo>
                  <a:pt x="2622852" y="3716538"/>
                </a:lnTo>
                <a:lnTo>
                  <a:pt x="2571954" y="3711768"/>
                </a:lnTo>
                <a:lnTo>
                  <a:pt x="2522645" y="3699043"/>
                </a:lnTo>
                <a:lnTo>
                  <a:pt x="2474930" y="3679956"/>
                </a:lnTo>
                <a:lnTo>
                  <a:pt x="2425622" y="3656097"/>
                </a:lnTo>
                <a:lnTo>
                  <a:pt x="2379494" y="3629057"/>
                </a:lnTo>
                <a:lnTo>
                  <a:pt x="2331777" y="3600429"/>
                </a:lnTo>
                <a:lnTo>
                  <a:pt x="2284059" y="3574979"/>
                </a:lnTo>
                <a:lnTo>
                  <a:pt x="2236344" y="3549529"/>
                </a:lnTo>
                <a:lnTo>
                  <a:pt x="2188627" y="3530443"/>
                </a:lnTo>
                <a:lnTo>
                  <a:pt x="2139319" y="3517718"/>
                </a:lnTo>
                <a:lnTo>
                  <a:pt x="2090011" y="3511356"/>
                </a:lnTo>
                <a:lnTo>
                  <a:pt x="2037520" y="3511356"/>
                </a:lnTo>
                <a:lnTo>
                  <a:pt x="1983442" y="3514538"/>
                </a:lnTo>
                <a:lnTo>
                  <a:pt x="1929363" y="3520898"/>
                </a:lnTo>
                <a:lnTo>
                  <a:pt x="1875283" y="3528852"/>
                </a:lnTo>
                <a:lnTo>
                  <a:pt x="1821202" y="3535214"/>
                </a:lnTo>
                <a:lnTo>
                  <a:pt x="1767124" y="3539986"/>
                </a:lnTo>
                <a:lnTo>
                  <a:pt x="1716227" y="3538396"/>
                </a:lnTo>
                <a:lnTo>
                  <a:pt x="1666920" y="3532034"/>
                </a:lnTo>
                <a:lnTo>
                  <a:pt x="1619202" y="3517718"/>
                </a:lnTo>
                <a:lnTo>
                  <a:pt x="1579438" y="3497040"/>
                </a:lnTo>
                <a:lnTo>
                  <a:pt x="1541263" y="3470000"/>
                </a:lnTo>
                <a:lnTo>
                  <a:pt x="1507862" y="3438189"/>
                </a:lnTo>
                <a:lnTo>
                  <a:pt x="1474459" y="3401607"/>
                </a:lnTo>
                <a:lnTo>
                  <a:pt x="1444238" y="3363433"/>
                </a:lnTo>
                <a:lnTo>
                  <a:pt x="1414018" y="3323668"/>
                </a:lnTo>
                <a:lnTo>
                  <a:pt x="1383797" y="3283905"/>
                </a:lnTo>
                <a:lnTo>
                  <a:pt x="1353577" y="3245731"/>
                </a:lnTo>
                <a:lnTo>
                  <a:pt x="1321764" y="3209149"/>
                </a:lnTo>
                <a:lnTo>
                  <a:pt x="1285181" y="3177336"/>
                </a:lnTo>
                <a:lnTo>
                  <a:pt x="1250188" y="3148706"/>
                </a:lnTo>
                <a:lnTo>
                  <a:pt x="1210424" y="3126440"/>
                </a:lnTo>
                <a:lnTo>
                  <a:pt x="1167479" y="3107352"/>
                </a:lnTo>
                <a:lnTo>
                  <a:pt x="1121353" y="3091447"/>
                </a:lnTo>
                <a:lnTo>
                  <a:pt x="1073635" y="3077132"/>
                </a:lnTo>
                <a:lnTo>
                  <a:pt x="1025919" y="3064407"/>
                </a:lnTo>
                <a:lnTo>
                  <a:pt x="976611" y="3051682"/>
                </a:lnTo>
                <a:lnTo>
                  <a:pt x="930485" y="3037367"/>
                </a:lnTo>
                <a:lnTo>
                  <a:pt x="884357" y="3021461"/>
                </a:lnTo>
                <a:lnTo>
                  <a:pt x="841414" y="3002373"/>
                </a:lnTo>
                <a:lnTo>
                  <a:pt x="803238" y="2978515"/>
                </a:lnTo>
                <a:lnTo>
                  <a:pt x="768245" y="2949885"/>
                </a:lnTo>
                <a:lnTo>
                  <a:pt x="739617" y="2914894"/>
                </a:lnTo>
                <a:lnTo>
                  <a:pt x="715758" y="2876719"/>
                </a:lnTo>
                <a:lnTo>
                  <a:pt x="696671" y="2833774"/>
                </a:lnTo>
                <a:lnTo>
                  <a:pt x="680766" y="2787648"/>
                </a:lnTo>
                <a:lnTo>
                  <a:pt x="666450" y="2741522"/>
                </a:lnTo>
                <a:lnTo>
                  <a:pt x="653726" y="2692214"/>
                </a:lnTo>
                <a:lnTo>
                  <a:pt x="641000" y="2644497"/>
                </a:lnTo>
                <a:lnTo>
                  <a:pt x="626686" y="2596780"/>
                </a:lnTo>
                <a:lnTo>
                  <a:pt x="610780" y="2550653"/>
                </a:lnTo>
                <a:lnTo>
                  <a:pt x="591692" y="2507706"/>
                </a:lnTo>
                <a:lnTo>
                  <a:pt x="569424" y="2467943"/>
                </a:lnTo>
                <a:lnTo>
                  <a:pt x="540796" y="2432951"/>
                </a:lnTo>
                <a:lnTo>
                  <a:pt x="508983" y="2396368"/>
                </a:lnTo>
                <a:lnTo>
                  <a:pt x="472400" y="2364557"/>
                </a:lnTo>
                <a:lnTo>
                  <a:pt x="432635" y="2334336"/>
                </a:lnTo>
                <a:lnTo>
                  <a:pt x="392871" y="2304116"/>
                </a:lnTo>
                <a:lnTo>
                  <a:pt x="353108" y="2273895"/>
                </a:lnTo>
                <a:lnTo>
                  <a:pt x="314933" y="2243673"/>
                </a:lnTo>
                <a:lnTo>
                  <a:pt x="278350" y="2210272"/>
                </a:lnTo>
                <a:lnTo>
                  <a:pt x="246539" y="2176871"/>
                </a:lnTo>
                <a:lnTo>
                  <a:pt x="219500" y="2138696"/>
                </a:lnTo>
                <a:lnTo>
                  <a:pt x="198823" y="2098933"/>
                </a:lnTo>
                <a:lnTo>
                  <a:pt x="184508" y="2051217"/>
                </a:lnTo>
                <a:lnTo>
                  <a:pt x="178145" y="2001909"/>
                </a:lnTo>
                <a:lnTo>
                  <a:pt x="176554" y="1951009"/>
                </a:lnTo>
                <a:lnTo>
                  <a:pt x="181326" y="1896930"/>
                </a:lnTo>
                <a:lnTo>
                  <a:pt x="187688" y="1842851"/>
                </a:lnTo>
                <a:lnTo>
                  <a:pt x="195640" y="1788771"/>
                </a:lnTo>
                <a:lnTo>
                  <a:pt x="202004" y="1734693"/>
                </a:lnTo>
                <a:lnTo>
                  <a:pt x="205186" y="1680614"/>
                </a:lnTo>
                <a:lnTo>
                  <a:pt x="205186" y="1628124"/>
                </a:lnTo>
                <a:lnTo>
                  <a:pt x="198823" y="1578818"/>
                </a:lnTo>
                <a:lnTo>
                  <a:pt x="186098" y="1529510"/>
                </a:lnTo>
                <a:lnTo>
                  <a:pt x="167011" y="1483382"/>
                </a:lnTo>
                <a:lnTo>
                  <a:pt x="143153" y="1435666"/>
                </a:lnTo>
                <a:lnTo>
                  <a:pt x="116112" y="1387950"/>
                </a:lnTo>
                <a:lnTo>
                  <a:pt x="87483" y="1340232"/>
                </a:lnTo>
                <a:lnTo>
                  <a:pt x="60443" y="1294104"/>
                </a:lnTo>
                <a:lnTo>
                  <a:pt x="36583" y="1244799"/>
                </a:lnTo>
                <a:lnTo>
                  <a:pt x="17498" y="1197081"/>
                </a:lnTo>
                <a:lnTo>
                  <a:pt x="4773" y="1147773"/>
                </a:lnTo>
                <a:lnTo>
                  <a:pt x="0" y="1096874"/>
                </a:lnTo>
                <a:lnTo>
                  <a:pt x="4773" y="1045978"/>
                </a:lnTo>
                <a:lnTo>
                  <a:pt x="17498" y="996670"/>
                </a:lnTo>
                <a:lnTo>
                  <a:pt x="36583" y="948952"/>
                </a:lnTo>
                <a:lnTo>
                  <a:pt x="60443" y="899646"/>
                </a:lnTo>
                <a:lnTo>
                  <a:pt x="87483" y="853518"/>
                </a:lnTo>
                <a:lnTo>
                  <a:pt x="116112" y="805802"/>
                </a:lnTo>
                <a:lnTo>
                  <a:pt x="143153" y="758084"/>
                </a:lnTo>
                <a:lnTo>
                  <a:pt x="167011" y="710368"/>
                </a:lnTo>
                <a:lnTo>
                  <a:pt x="186098" y="664240"/>
                </a:lnTo>
                <a:lnTo>
                  <a:pt x="198823" y="614933"/>
                </a:lnTo>
                <a:lnTo>
                  <a:pt x="205186" y="565626"/>
                </a:lnTo>
                <a:lnTo>
                  <a:pt x="205186" y="513138"/>
                </a:lnTo>
                <a:lnTo>
                  <a:pt x="202004" y="459058"/>
                </a:lnTo>
                <a:lnTo>
                  <a:pt x="195640" y="404979"/>
                </a:lnTo>
                <a:lnTo>
                  <a:pt x="187688" y="350899"/>
                </a:lnTo>
                <a:lnTo>
                  <a:pt x="181326" y="296820"/>
                </a:lnTo>
                <a:lnTo>
                  <a:pt x="176554" y="242741"/>
                </a:lnTo>
                <a:lnTo>
                  <a:pt x="178145" y="191843"/>
                </a:lnTo>
                <a:lnTo>
                  <a:pt x="184508" y="142536"/>
                </a:lnTo>
                <a:lnTo>
                  <a:pt x="198823" y="94818"/>
                </a:lnTo>
                <a:lnTo>
                  <a:pt x="219500" y="55055"/>
                </a:lnTo>
                <a:lnTo>
                  <a:pt x="246539" y="16881"/>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sp>
        <p:nvSpPr>
          <p:cNvPr id="21" name="Freeform: Shape 20">
            <a:extLst>
              <a:ext uri="{FF2B5EF4-FFF2-40B4-BE49-F238E27FC236}">
                <a16:creationId xmlns:a16="http://schemas.microsoft.com/office/drawing/2014/main" id="{760E7417-DF76-4925-99CB-2786C695A0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3264" y="3933316"/>
            <a:ext cx="3348736" cy="2924683"/>
          </a:xfrm>
          <a:custGeom>
            <a:avLst/>
            <a:gdLst>
              <a:gd name="connsiteX0" fmla="*/ 2013532 w 3348736"/>
              <a:gd name="connsiteY0" fmla="*/ 0 h 2924683"/>
              <a:gd name="connsiteX1" fmla="*/ 2052605 w 3348736"/>
              <a:gd name="connsiteY1" fmla="*/ 3662 h 2924683"/>
              <a:gd name="connsiteX2" fmla="*/ 2090458 w 3348736"/>
              <a:gd name="connsiteY2" fmla="*/ 13432 h 2924683"/>
              <a:gd name="connsiteX3" fmla="*/ 2127091 w 3348736"/>
              <a:gd name="connsiteY3" fmla="*/ 28084 h 2924683"/>
              <a:gd name="connsiteX4" fmla="*/ 2164942 w 3348736"/>
              <a:gd name="connsiteY4" fmla="*/ 46400 h 2924683"/>
              <a:gd name="connsiteX5" fmla="*/ 2200354 w 3348736"/>
              <a:gd name="connsiteY5" fmla="*/ 67158 h 2924683"/>
              <a:gd name="connsiteX6" fmla="*/ 2236987 w 3348736"/>
              <a:gd name="connsiteY6" fmla="*/ 89137 h 2924683"/>
              <a:gd name="connsiteX7" fmla="*/ 2273618 w 3348736"/>
              <a:gd name="connsiteY7" fmla="*/ 108674 h 2924683"/>
              <a:gd name="connsiteX8" fmla="*/ 2310249 w 3348736"/>
              <a:gd name="connsiteY8" fmla="*/ 128211 h 2924683"/>
              <a:gd name="connsiteX9" fmla="*/ 2345660 w 3348736"/>
              <a:gd name="connsiteY9" fmla="*/ 142864 h 2924683"/>
              <a:gd name="connsiteX10" fmla="*/ 2384735 w 3348736"/>
              <a:gd name="connsiteY10" fmla="*/ 152632 h 2924683"/>
              <a:gd name="connsiteX11" fmla="*/ 2422587 w 3348736"/>
              <a:gd name="connsiteY11" fmla="*/ 157517 h 2924683"/>
              <a:gd name="connsiteX12" fmla="*/ 2462882 w 3348736"/>
              <a:gd name="connsiteY12" fmla="*/ 157517 h 2924683"/>
              <a:gd name="connsiteX13" fmla="*/ 2504398 w 3348736"/>
              <a:gd name="connsiteY13" fmla="*/ 155076 h 2924683"/>
              <a:gd name="connsiteX14" fmla="*/ 2545914 w 3348736"/>
              <a:gd name="connsiteY14" fmla="*/ 150191 h 2924683"/>
              <a:gd name="connsiteX15" fmla="*/ 2587431 w 3348736"/>
              <a:gd name="connsiteY15" fmla="*/ 144086 h 2924683"/>
              <a:gd name="connsiteX16" fmla="*/ 2628946 w 3348736"/>
              <a:gd name="connsiteY16" fmla="*/ 139201 h 2924683"/>
              <a:gd name="connsiteX17" fmla="*/ 2670463 w 3348736"/>
              <a:gd name="connsiteY17" fmla="*/ 135537 h 2924683"/>
              <a:gd name="connsiteX18" fmla="*/ 2709536 w 3348736"/>
              <a:gd name="connsiteY18" fmla="*/ 136759 h 2924683"/>
              <a:gd name="connsiteX19" fmla="*/ 2747389 w 3348736"/>
              <a:gd name="connsiteY19" fmla="*/ 141643 h 2924683"/>
              <a:gd name="connsiteX20" fmla="*/ 2784022 w 3348736"/>
              <a:gd name="connsiteY20" fmla="*/ 152632 h 2924683"/>
              <a:gd name="connsiteX21" fmla="*/ 2814549 w 3348736"/>
              <a:gd name="connsiteY21" fmla="*/ 168506 h 2924683"/>
              <a:gd name="connsiteX22" fmla="*/ 2843853 w 3348736"/>
              <a:gd name="connsiteY22" fmla="*/ 189265 h 2924683"/>
              <a:gd name="connsiteX23" fmla="*/ 2869496 w 3348736"/>
              <a:gd name="connsiteY23" fmla="*/ 213685 h 2924683"/>
              <a:gd name="connsiteX24" fmla="*/ 2895138 w 3348736"/>
              <a:gd name="connsiteY24" fmla="*/ 241769 h 2924683"/>
              <a:gd name="connsiteX25" fmla="*/ 2918338 w 3348736"/>
              <a:gd name="connsiteY25" fmla="*/ 271075 h 2924683"/>
              <a:gd name="connsiteX26" fmla="*/ 2941538 w 3348736"/>
              <a:gd name="connsiteY26" fmla="*/ 301602 h 2924683"/>
              <a:gd name="connsiteX27" fmla="*/ 2964739 w 3348736"/>
              <a:gd name="connsiteY27" fmla="*/ 332128 h 2924683"/>
              <a:gd name="connsiteX28" fmla="*/ 2987939 w 3348736"/>
              <a:gd name="connsiteY28" fmla="*/ 361433 h 2924683"/>
              <a:gd name="connsiteX29" fmla="*/ 3012361 w 3348736"/>
              <a:gd name="connsiteY29" fmla="*/ 389517 h 2924683"/>
              <a:gd name="connsiteX30" fmla="*/ 3040445 w 3348736"/>
              <a:gd name="connsiteY30" fmla="*/ 413940 h 2924683"/>
              <a:gd name="connsiteX31" fmla="*/ 3067309 w 3348736"/>
              <a:gd name="connsiteY31" fmla="*/ 435919 h 2924683"/>
              <a:gd name="connsiteX32" fmla="*/ 3097835 w 3348736"/>
              <a:gd name="connsiteY32" fmla="*/ 453013 h 2924683"/>
              <a:gd name="connsiteX33" fmla="*/ 3130804 w 3348736"/>
              <a:gd name="connsiteY33" fmla="*/ 467665 h 2924683"/>
              <a:gd name="connsiteX34" fmla="*/ 3166214 w 3348736"/>
              <a:gd name="connsiteY34" fmla="*/ 479876 h 2924683"/>
              <a:gd name="connsiteX35" fmla="*/ 3202845 w 3348736"/>
              <a:gd name="connsiteY35" fmla="*/ 490865 h 2924683"/>
              <a:gd name="connsiteX36" fmla="*/ 3239478 w 3348736"/>
              <a:gd name="connsiteY36" fmla="*/ 500634 h 2924683"/>
              <a:gd name="connsiteX37" fmla="*/ 3277331 w 3348736"/>
              <a:gd name="connsiteY37" fmla="*/ 510403 h 2924683"/>
              <a:gd name="connsiteX38" fmla="*/ 3312741 w 3348736"/>
              <a:gd name="connsiteY38" fmla="*/ 521393 h 2924683"/>
              <a:gd name="connsiteX39" fmla="*/ 3348152 w 3348736"/>
              <a:gd name="connsiteY39" fmla="*/ 533603 h 2924683"/>
              <a:gd name="connsiteX40" fmla="*/ 3348736 w 3348736"/>
              <a:gd name="connsiteY40" fmla="*/ 533862 h 2924683"/>
              <a:gd name="connsiteX41" fmla="*/ 3348736 w 3348736"/>
              <a:gd name="connsiteY41" fmla="*/ 2924683 h 2924683"/>
              <a:gd name="connsiteX42" fmla="*/ 284253 w 3348736"/>
              <a:gd name="connsiteY42" fmla="*/ 2924683 h 2924683"/>
              <a:gd name="connsiteX43" fmla="*/ 271076 w 3348736"/>
              <a:gd name="connsiteY43" fmla="*/ 2914669 h 2924683"/>
              <a:gd name="connsiteX44" fmla="*/ 241770 w 3348736"/>
              <a:gd name="connsiteY44" fmla="*/ 2891468 h 2924683"/>
              <a:gd name="connsiteX45" fmla="*/ 213686 w 3348736"/>
              <a:gd name="connsiteY45" fmla="*/ 2865827 h 2924683"/>
              <a:gd name="connsiteX46" fmla="*/ 189265 w 3348736"/>
              <a:gd name="connsiteY46" fmla="*/ 2840185 h 2924683"/>
              <a:gd name="connsiteX47" fmla="*/ 168508 w 3348736"/>
              <a:gd name="connsiteY47" fmla="*/ 2810878 h 2924683"/>
              <a:gd name="connsiteX48" fmla="*/ 152634 w 3348736"/>
              <a:gd name="connsiteY48" fmla="*/ 2780353 h 2924683"/>
              <a:gd name="connsiteX49" fmla="*/ 141644 w 3348736"/>
              <a:gd name="connsiteY49" fmla="*/ 2743722 h 2924683"/>
              <a:gd name="connsiteX50" fmla="*/ 136760 w 3348736"/>
              <a:gd name="connsiteY50" fmla="*/ 2705868 h 2924683"/>
              <a:gd name="connsiteX51" fmla="*/ 135538 w 3348736"/>
              <a:gd name="connsiteY51" fmla="*/ 2666793 h 2924683"/>
              <a:gd name="connsiteX52" fmla="*/ 139201 w 3348736"/>
              <a:gd name="connsiteY52" fmla="*/ 2625277 h 2924683"/>
              <a:gd name="connsiteX53" fmla="*/ 144086 w 3348736"/>
              <a:gd name="connsiteY53" fmla="*/ 2583762 h 2924683"/>
              <a:gd name="connsiteX54" fmla="*/ 150191 w 3348736"/>
              <a:gd name="connsiteY54" fmla="*/ 2542245 h 2924683"/>
              <a:gd name="connsiteX55" fmla="*/ 155076 w 3348736"/>
              <a:gd name="connsiteY55" fmla="*/ 2500730 h 2924683"/>
              <a:gd name="connsiteX56" fmla="*/ 157518 w 3348736"/>
              <a:gd name="connsiteY56" fmla="*/ 2459214 h 2924683"/>
              <a:gd name="connsiteX57" fmla="*/ 157518 w 3348736"/>
              <a:gd name="connsiteY57" fmla="*/ 2418918 h 2924683"/>
              <a:gd name="connsiteX58" fmla="*/ 152634 w 3348736"/>
              <a:gd name="connsiteY58" fmla="*/ 2381067 h 2924683"/>
              <a:gd name="connsiteX59" fmla="*/ 142865 w 3348736"/>
              <a:gd name="connsiteY59" fmla="*/ 2343213 h 2924683"/>
              <a:gd name="connsiteX60" fmla="*/ 128212 w 3348736"/>
              <a:gd name="connsiteY60" fmla="*/ 2307801 h 2924683"/>
              <a:gd name="connsiteX61" fmla="*/ 109897 w 3348736"/>
              <a:gd name="connsiteY61" fmla="*/ 2271170 h 2924683"/>
              <a:gd name="connsiteX62" fmla="*/ 89137 w 3348736"/>
              <a:gd name="connsiteY62" fmla="*/ 2234540 h 2924683"/>
              <a:gd name="connsiteX63" fmla="*/ 67160 w 3348736"/>
              <a:gd name="connsiteY63" fmla="*/ 2197907 h 2924683"/>
              <a:gd name="connsiteX64" fmla="*/ 46401 w 3348736"/>
              <a:gd name="connsiteY64" fmla="*/ 2162495 h 2924683"/>
              <a:gd name="connsiteX65" fmla="*/ 28084 w 3348736"/>
              <a:gd name="connsiteY65" fmla="*/ 2124644 h 2924683"/>
              <a:gd name="connsiteX66" fmla="*/ 13433 w 3348736"/>
              <a:gd name="connsiteY66" fmla="*/ 2088011 h 2924683"/>
              <a:gd name="connsiteX67" fmla="*/ 3664 w 3348736"/>
              <a:gd name="connsiteY67" fmla="*/ 2050158 h 2924683"/>
              <a:gd name="connsiteX68" fmla="*/ 0 w 3348736"/>
              <a:gd name="connsiteY68" fmla="*/ 2011084 h 2924683"/>
              <a:gd name="connsiteX69" fmla="*/ 3664 w 3348736"/>
              <a:gd name="connsiteY69" fmla="*/ 1972011 h 2924683"/>
              <a:gd name="connsiteX70" fmla="*/ 13433 w 3348736"/>
              <a:gd name="connsiteY70" fmla="*/ 1934159 h 2924683"/>
              <a:gd name="connsiteX71" fmla="*/ 28084 w 3348736"/>
              <a:gd name="connsiteY71" fmla="*/ 1897526 h 2924683"/>
              <a:gd name="connsiteX72" fmla="*/ 46401 w 3348736"/>
              <a:gd name="connsiteY72" fmla="*/ 1859674 h 2924683"/>
              <a:gd name="connsiteX73" fmla="*/ 67160 w 3348736"/>
              <a:gd name="connsiteY73" fmla="*/ 1824262 h 2924683"/>
              <a:gd name="connsiteX74" fmla="*/ 89137 w 3348736"/>
              <a:gd name="connsiteY74" fmla="*/ 1787632 h 2924683"/>
              <a:gd name="connsiteX75" fmla="*/ 109897 w 3348736"/>
              <a:gd name="connsiteY75" fmla="*/ 1750999 h 2924683"/>
              <a:gd name="connsiteX76" fmla="*/ 128212 w 3348736"/>
              <a:gd name="connsiteY76" fmla="*/ 1714368 h 2924683"/>
              <a:gd name="connsiteX77" fmla="*/ 142865 w 3348736"/>
              <a:gd name="connsiteY77" fmla="*/ 1678956 h 2924683"/>
              <a:gd name="connsiteX78" fmla="*/ 152634 w 3348736"/>
              <a:gd name="connsiteY78" fmla="*/ 1641103 h 2924683"/>
              <a:gd name="connsiteX79" fmla="*/ 157518 w 3348736"/>
              <a:gd name="connsiteY79" fmla="*/ 1603251 h 2924683"/>
              <a:gd name="connsiteX80" fmla="*/ 157518 w 3348736"/>
              <a:gd name="connsiteY80" fmla="*/ 1562957 h 2924683"/>
              <a:gd name="connsiteX81" fmla="*/ 155076 w 3348736"/>
              <a:gd name="connsiteY81" fmla="*/ 1521440 h 2924683"/>
              <a:gd name="connsiteX82" fmla="*/ 150191 w 3348736"/>
              <a:gd name="connsiteY82" fmla="*/ 1479924 h 2924683"/>
              <a:gd name="connsiteX83" fmla="*/ 144086 w 3348736"/>
              <a:gd name="connsiteY83" fmla="*/ 1438407 h 2924683"/>
              <a:gd name="connsiteX84" fmla="*/ 139201 w 3348736"/>
              <a:gd name="connsiteY84" fmla="*/ 1396892 h 2924683"/>
              <a:gd name="connsiteX85" fmla="*/ 135538 w 3348736"/>
              <a:gd name="connsiteY85" fmla="*/ 1355376 h 2924683"/>
              <a:gd name="connsiteX86" fmla="*/ 136760 w 3348736"/>
              <a:gd name="connsiteY86" fmla="*/ 1316302 h 2924683"/>
              <a:gd name="connsiteX87" fmla="*/ 141644 w 3348736"/>
              <a:gd name="connsiteY87" fmla="*/ 1278450 h 2924683"/>
              <a:gd name="connsiteX88" fmla="*/ 152634 w 3348736"/>
              <a:gd name="connsiteY88" fmla="*/ 1241817 h 2924683"/>
              <a:gd name="connsiteX89" fmla="*/ 168508 w 3348736"/>
              <a:gd name="connsiteY89" fmla="*/ 1211292 h 2924683"/>
              <a:gd name="connsiteX90" fmla="*/ 189265 w 3348736"/>
              <a:gd name="connsiteY90" fmla="*/ 1181986 h 2924683"/>
              <a:gd name="connsiteX91" fmla="*/ 213686 w 3348736"/>
              <a:gd name="connsiteY91" fmla="*/ 1156343 h 2924683"/>
              <a:gd name="connsiteX92" fmla="*/ 241770 w 3348736"/>
              <a:gd name="connsiteY92" fmla="*/ 1130702 h 2924683"/>
              <a:gd name="connsiteX93" fmla="*/ 271076 w 3348736"/>
              <a:gd name="connsiteY93" fmla="*/ 1107500 h 2924683"/>
              <a:gd name="connsiteX94" fmla="*/ 301603 w 3348736"/>
              <a:gd name="connsiteY94" fmla="*/ 1084300 h 2924683"/>
              <a:gd name="connsiteX95" fmla="*/ 332128 w 3348736"/>
              <a:gd name="connsiteY95" fmla="*/ 1061100 h 2924683"/>
              <a:gd name="connsiteX96" fmla="*/ 362656 w 3348736"/>
              <a:gd name="connsiteY96" fmla="*/ 1037900 h 2924683"/>
              <a:gd name="connsiteX97" fmla="*/ 390740 w 3348736"/>
              <a:gd name="connsiteY97" fmla="*/ 1013480 h 2924683"/>
              <a:gd name="connsiteX98" fmla="*/ 415163 w 3348736"/>
              <a:gd name="connsiteY98" fmla="*/ 985396 h 2924683"/>
              <a:gd name="connsiteX99" fmla="*/ 437140 w 3348736"/>
              <a:gd name="connsiteY99" fmla="*/ 958532 h 2924683"/>
              <a:gd name="connsiteX100" fmla="*/ 454235 w 3348736"/>
              <a:gd name="connsiteY100" fmla="*/ 928006 h 2924683"/>
              <a:gd name="connsiteX101" fmla="*/ 468888 w 3348736"/>
              <a:gd name="connsiteY101" fmla="*/ 895037 h 2924683"/>
              <a:gd name="connsiteX102" fmla="*/ 481099 w 3348736"/>
              <a:gd name="connsiteY102" fmla="*/ 859626 h 2924683"/>
              <a:gd name="connsiteX103" fmla="*/ 492088 w 3348736"/>
              <a:gd name="connsiteY103" fmla="*/ 822993 h 2924683"/>
              <a:gd name="connsiteX104" fmla="*/ 501857 w 3348736"/>
              <a:gd name="connsiteY104" fmla="*/ 786362 h 2924683"/>
              <a:gd name="connsiteX105" fmla="*/ 511626 w 3348736"/>
              <a:gd name="connsiteY105" fmla="*/ 748509 h 2924683"/>
              <a:gd name="connsiteX106" fmla="*/ 522616 w 3348736"/>
              <a:gd name="connsiteY106" fmla="*/ 713099 h 2924683"/>
              <a:gd name="connsiteX107" fmla="*/ 534826 w 3348736"/>
              <a:gd name="connsiteY107" fmla="*/ 677687 h 2924683"/>
              <a:gd name="connsiteX108" fmla="*/ 549479 w 3348736"/>
              <a:gd name="connsiteY108" fmla="*/ 644720 h 2924683"/>
              <a:gd name="connsiteX109" fmla="*/ 567795 w 3348736"/>
              <a:gd name="connsiteY109" fmla="*/ 615414 h 2924683"/>
              <a:gd name="connsiteX110" fmla="*/ 589773 w 3348736"/>
              <a:gd name="connsiteY110" fmla="*/ 588551 h 2924683"/>
              <a:gd name="connsiteX111" fmla="*/ 616636 w 3348736"/>
              <a:gd name="connsiteY111" fmla="*/ 566572 h 2924683"/>
              <a:gd name="connsiteX112" fmla="*/ 645943 w 3348736"/>
              <a:gd name="connsiteY112" fmla="*/ 548256 h 2924683"/>
              <a:gd name="connsiteX113" fmla="*/ 678910 w 3348736"/>
              <a:gd name="connsiteY113" fmla="*/ 533603 h 2924683"/>
              <a:gd name="connsiteX114" fmla="*/ 714322 w 3348736"/>
              <a:gd name="connsiteY114" fmla="*/ 521393 h 2924683"/>
              <a:gd name="connsiteX115" fmla="*/ 749733 w 3348736"/>
              <a:gd name="connsiteY115" fmla="*/ 510403 h 2924683"/>
              <a:gd name="connsiteX116" fmla="*/ 787586 w 3348736"/>
              <a:gd name="connsiteY116" fmla="*/ 500634 h 2924683"/>
              <a:gd name="connsiteX117" fmla="*/ 824217 w 3348736"/>
              <a:gd name="connsiteY117" fmla="*/ 490865 h 2924683"/>
              <a:gd name="connsiteX118" fmla="*/ 860849 w 3348736"/>
              <a:gd name="connsiteY118" fmla="*/ 479876 h 2924683"/>
              <a:gd name="connsiteX119" fmla="*/ 896260 w 3348736"/>
              <a:gd name="connsiteY119" fmla="*/ 467665 h 2924683"/>
              <a:gd name="connsiteX120" fmla="*/ 929228 w 3348736"/>
              <a:gd name="connsiteY120" fmla="*/ 453013 h 2924683"/>
              <a:gd name="connsiteX121" fmla="*/ 959755 w 3348736"/>
              <a:gd name="connsiteY121" fmla="*/ 435919 h 2924683"/>
              <a:gd name="connsiteX122" fmla="*/ 986618 w 3348736"/>
              <a:gd name="connsiteY122" fmla="*/ 413940 h 2924683"/>
              <a:gd name="connsiteX123" fmla="*/ 1014703 w 3348736"/>
              <a:gd name="connsiteY123" fmla="*/ 389517 h 2924683"/>
              <a:gd name="connsiteX124" fmla="*/ 1039125 w 3348736"/>
              <a:gd name="connsiteY124" fmla="*/ 361433 h 2924683"/>
              <a:gd name="connsiteX125" fmla="*/ 1062325 w 3348736"/>
              <a:gd name="connsiteY125" fmla="*/ 332128 h 2924683"/>
              <a:gd name="connsiteX126" fmla="*/ 1085525 w 3348736"/>
              <a:gd name="connsiteY126" fmla="*/ 301602 h 2924683"/>
              <a:gd name="connsiteX127" fmla="*/ 1108724 w 3348736"/>
              <a:gd name="connsiteY127" fmla="*/ 271075 h 2924683"/>
              <a:gd name="connsiteX128" fmla="*/ 1131924 w 3348736"/>
              <a:gd name="connsiteY128" fmla="*/ 241769 h 2924683"/>
              <a:gd name="connsiteX129" fmla="*/ 1157568 w 3348736"/>
              <a:gd name="connsiteY129" fmla="*/ 213685 h 2924683"/>
              <a:gd name="connsiteX130" fmla="*/ 1183209 w 3348736"/>
              <a:gd name="connsiteY130" fmla="*/ 189265 h 2924683"/>
              <a:gd name="connsiteX131" fmla="*/ 1212515 w 3348736"/>
              <a:gd name="connsiteY131" fmla="*/ 168506 h 2924683"/>
              <a:gd name="connsiteX132" fmla="*/ 1243042 w 3348736"/>
              <a:gd name="connsiteY132" fmla="*/ 152632 h 2924683"/>
              <a:gd name="connsiteX133" fmla="*/ 1279674 w 3348736"/>
              <a:gd name="connsiteY133" fmla="*/ 141643 h 2924683"/>
              <a:gd name="connsiteX134" fmla="*/ 1317527 w 3348736"/>
              <a:gd name="connsiteY134" fmla="*/ 136759 h 2924683"/>
              <a:gd name="connsiteX135" fmla="*/ 1356600 w 3348736"/>
              <a:gd name="connsiteY135" fmla="*/ 135537 h 2924683"/>
              <a:gd name="connsiteX136" fmla="*/ 1398115 w 3348736"/>
              <a:gd name="connsiteY136" fmla="*/ 139201 h 2924683"/>
              <a:gd name="connsiteX137" fmla="*/ 1439632 w 3348736"/>
              <a:gd name="connsiteY137" fmla="*/ 144086 h 2924683"/>
              <a:gd name="connsiteX138" fmla="*/ 1481149 w 3348736"/>
              <a:gd name="connsiteY138" fmla="*/ 150191 h 2924683"/>
              <a:gd name="connsiteX139" fmla="*/ 1522665 w 3348736"/>
              <a:gd name="connsiteY139" fmla="*/ 155076 h 2924683"/>
              <a:gd name="connsiteX140" fmla="*/ 1564180 w 3348736"/>
              <a:gd name="connsiteY140" fmla="*/ 157517 h 2924683"/>
              <a:gd name="connsiteX141" fmla="*/ 1604476 w 3348736"/>
              <a:gd name="connsiteY141" fmla="*/ 157517 h 2924683"/>
              <a:gd name="connsiteX142" fmla="*/ 1642330 w 3348736"/>
              <a:gd name="connsiteY142" fmla="*/ 152632 h 2924683"/>
              <a:gd name="connsiteX143" fmla="*/ 1680183 w 3348736"/>
              <a:gd name="connsiteY143" fmla="*/ 142864 h 2924683"/>
              <a:gd name="connsiteX144" fmla="*/ 1716814 w 3348736"/>
              <a:gd name="connsiteY144" fmla="*/ 128211 h 2924683"/>
              <a:gd name="connsiteX145" fmla="*/ 1753445 w 3348736"/>
              <a:gd name="connsiteY145" fmla="*/ 108674 h 2924683"/>
              <a:gd name="connsiteX146" fmla="*/ 1790078 w 3348736"/>
              <a:gd name="connsiteY146" fmla="*/ 89137 h 2924683"/>
              <a:gd name="connsiteX147" fmla="*/ 1826709 w 3348736"/>
              <a:gd name="connsiteY147" fmla="*/ 67158 h 2924683"/>
              <a:gd name="connsiteX148" fmla="*/ 1862121 w 3348736"/>
              <a:gd name="connsiteY148" fmla="*/ 46400 h 2924683"/>
              <a:gd name="connsiteX149" fmla="*/ 1899974 w 3348736"/>
              <a:gd name="connsiteY149" fmla="*/ 28084 h 2924683"/>
              <a:gd name="connsiteX150" fmla="*/ 1936605 w 3348736"/>
              <a:gd name="connsiteY150" fmla="*/ 13432 h 2924683"/>
              <a:gd name="connsiteX151" fmla="*/ 1974458 w 3348736"/>
              <a:gd name="connsiteY151" fmla="*/ 3662 h 292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3348736" h="2924683">
                <a:moveTo>
                  <a:pt x="2013532" y="0"/>
                </a:moveTo>
                <a:lnTo>
                  <a:pt x="2052605" y="3662"/>
                </a:lnTo>
                <a:lnTo>
                  <a:pt x="2090458" y="13432"/>
                </a:lnTo>
                <a:lnTo>
                  <a:pt x="2127091" y="28084"/>
                </a:lnTo>
                <a:lnTo>
                  <a:pt x="2164942" y="46400"/>
                </a:lnTo>
                <a:lnTo>
                  <a:pt x="2200354" y="67158"/>
                </a:lnTo>
                <a:lnTo>
                  <a:pt x="2236987" y="89137"/>
                </a:lnTo>
                <a:lnTo>
                  <a:pt x="2273618" y="108674"/>
                </a:lnTo>
                <a:lnTo>
                  <a:pt x="2310249" y="128211"/>
                </a:lnTo>
                <a:lnTo>
                  <a:pt x="2345660" y="142864"/>
                </a:lnTo>
                <a:lnTo>
                  <a:pt x="2384735" y="152632"/>
                </a:lnTo>
                <a:lnTo>
                  <a:pt x="2422587" y="157517"/>
                </a:lnTo>
                <a:lnTo>
                  <a:pt x="2462882" y="157517"/>
                </a:lnTo>
                <a:lnTo>
                  <a:pt x="2504398" y="155076"/>
                </a:lnTo>
                <a:lnTo>
                  <a:pt x="2545914" y="150191"/>
                </a:lnTo>
                <a:lnTo>
                  <a:pt x="2587431" y="144086"/>
                </a:lnTo>
                <a:lnTo>
                  <a:pt x="2628946" y="139201"/>
                </a:lnTo>
                <a:lnTo>
                  <a:pt x="2670463" y="135537"/>
                </a:lnTo>
                <a:lnTo>
                  <a:pt x="2709536" y="136759"/>
                </a:lnTo>
                <a:lnTo>
                  <a:pt x="2747389" y="141643"/>
                </a:lnTo>
                <a:lnTo>
                  <a:pt x="2784022" y="152632"/>
                </a:lnTo>
                <a:lnTo>
                  <a:pt x="2814549" y="168506"/>
                </a:lnTo>
                <a:lnTo>
                  <a:pt x="2843853" y="189265"/>
                </a:lnTo>
                <a:lnTo>
                  <a:pt x="2869496" y="213685"/>
                </a:lnTo>
                <a:lnTo>
                  <a:pt x="2895138" y="241769"/>
                </a:lnTo>
                <a:lnTo>
                  <a:pt x="2918338" y="271075"/>
                </a:lnTo>
                <a:lnTo>
                  <a:pt x="2941538" y="301602"/>
                </a:lnTo>
                <a:lnTo>
                  <a:pt x="2964739" y="332128"/>
                </a:lnTo>
                <a:lnTo>
                  <a:pt x="2987939" y="361433"/>
                </a:lnTo>
                <a:lnTo>
                  <a:pt x="3012361" y="389517"/>
                </a:lnTo>
                <a:lnTo>
                  <a:pt x="3040445" y="413940"/>
                </a:lnTo>
                <a:lnTo>
                  <a:pt x="3067309" y="435919"/>
                </a:lnTo>
                <a:lnTo>
                  <a:pt x="3097835" y="453013"/>
                </a:lnTo>
                <a:lnTo>
                  <a:pt x="3130804" y="467665"/>
                </a:lnTo>
                <a:lnTo>
                  <a:pt x="3166214" y="479876"/>
                </a:lnTo>
                <a:lnTo>
                  <a:pt x="3202845" y="490865"/>
                </a:lnTo>
                <a:lnTo>
                  <a:pt x="3239478" y="500634"/>
                </a:lnTo>
                <a:lnTo>
                  <a:pt x="3277331" y="510403"/>
                </a:lnTo>
                <a:lnTo>
                  <a:pt x="3312741" y="521393"/>
                </a:lnTo>
                <a:lnTo>
                  <a:pt x="3348152" y="533603"/>
                </a:lnTo>
                <a:lnTo>
                  <a:pt x="3348736" y="533862"/>
                </a:lnTo>
                <a:lnTo>
                  <a:pt x="3348736" y="2924683"/>
                </a:lnTo>
                <a:lnTo>
                  <a:pt x="284253" y="2924683"/>
                </a:lnTo>
                <a:lnTo>
                  <a:pt x="271076" y="2914669"/>
                </a:lnTo>
                <a:lnTo>
                  <a:pt x="241770" y="2891468"/>
                </a:lnTo>
                <a:lnTo>
                  <a:pt x="213686" y="2865827"/>
                </a:lnTo>
                <a:lnTo>
                  <a:pt x="189265" y="2840185"/>
                </a:lnTo>
                <a:lnTo>
                  <a:pt x="168508" y="2810878"/>
                </a:lnTo>
                <a:lnTo>
                  <a:pt x="152634" y="2780353"/>
                </a:lnTo>
                <a:lnTo>
                  <a:pt x="141644" y="2743722"/>
                </a:lnTo>
                <a:lnTo>
                  <a:pt x="136760" y="2705868"/>
                </a:lnTo>
                <a:lnTo>
                  <a:pt x="135538" y="2666793"/>
                </a:lnTo>
                <a:lnTo>
                  <a:pt x="139201" y="2625277"/>
                </a:lnTo>
                <a:lnTo>
                  <a:pt x="144086" y="2583762"/>
                </a:lnTo>
                <a:lnTo>
                  <a:pt x="150191" y="2542245"/>
                </a:lnTo>
                <a:lnTo>
                  <a:pt x="155076" y="2500730"/>
                </a:lnTo>
                <a:lnTo>
                  <a:pt x="157518" y="2459214"/>
                </a:lnTo>
                <a:lnTo>
                  <a:pt x="157518" y="2418918"/>
                </a:lnTo>
                <a:lnTo>
                  <a:pt x="152634" y="2381067"/>
                </a:lnTo>
                <a:lnTo>
                  <a:pt x="142865" y="2343213"/>
                </a:lnTo>
                <a:lnTo>
                  <a:pt x="128212" y="2307801"/>
                </a:lnTo>
                <a:lnTo>
                  <a:pt x="109897" y="2271170"/>
                </a:lnTo>
                <a:lnTo>
                  <a:pt x="89137" y="2234540"/>
                </a:lnTo>
                <a:lnTo>
                  <a:pt x="67160" y="2197907"/>
                </a:lnTo>
                <a:lnTo>
                  <a:pt x="46401" y="2162495"/>
                </a:lnTo>
                <a:lnTo>
                  <a:pt x="28084" y="2124644"/>
                </a:lnTo>
                <a:lnTo>
                  <a:pt x="13433" y="2088011"/>
                </a:lnTo>
                <a:lnTo>
                  <a:pt x="3664" y="2050158"/>
                </a:lnTo>
                <a:lnTo>
                  <a:pt x="0" y="2011084"/>
                </a:lnTo>
                <a:lnTo>
                  <a:pt x="3664" y="1972011"/>
                </a:lnTo>
                <a:lnTo>
                  <a:pt x="13433" y="1934159"/>
                </a:lnTo>
                <a:lnTo>
                  <a:pt x="28084" y="1897526"/>
                </a:lnTo>
                <a:lnTo>
                  <a:pt x="46401" y="1859674"/>
                </a:lnTo>
                <a:lnTo>
                  <a:pt x="67160" y="1824262"/>
                </a:lnTo>
                <a:lnTo>
                  <a:pt x="89137" y="1787632"/>
                </a:lnTo>
                <a:lnTo>
                  <a:pt x="109897" y="1750999"/>
                </a:lnTo>
                <a:lnTo>
                  <a:pt x="128212" y="1714368"/>
                </a:lnTo>
                <a:lnTo>
                  <a:pt x="142865" y="1678956"/>
                </a:lnTo>
                <a:lnTo>
                  <a:pt x="152634" y="1641103"/>
                </a:lnTo>
                <a:lnTo>
                  <a:pt x="157518" y="1603251"/>
                </a:lnTo>
                <a:lnTo>
                  <a:pt x="157518" y="1562957"/>
                </a:lnTo>
                <a:lnTo>
                  <a:pt x="155076" y="1521440"/>
                </a:lnTo>
                <a:lnTo>
                  <a:pt x="150191" y="1479924"/>
                </a:lnTo>
                <a:lnTo>
                  <a:pt x="144086" y="1438407"/>
                </a:lnTo>
                <a:lnTo>
                  <a:pt x="139201" y="1396892"/>
                </a:lnTo>
                <a:lnTo>
                  <a:pt x="135538" y="1355376"/>
                </a:lnTo>
                <a:lnTo>
                  <a:pt x="136760" y="1316302"/>
                </a:lnTo>
                <a:lnTo>
                  <a:pt x="141644" y="1278450"/>
                </a:lnTo>
                <a:lnTo>
                  <a:pt x="152634" y="1241817"/>
                </a:lnTo>
                <a:lnTo>
                  <a:pt x="168508" y="1211292"/>
                </a:lnTo>
                <a:lnTo>
                  <a:pt x="189265" y="1181986"/>
                </a:lnTo>
                <a:lnTo>
                  <a:pt x="213686" y="1156343"/>
                </a:lnTo>
                <a:lnTo>
                  <a:pt x="241770" y="1130702"/>
                </a:lnTo>
                <a:lnTo>
                  <a:pt x="271076" y="1107500"/>
                </a:lnTo>
                <a:lnTo>
                  <a:pt x="301603" y="1084300"/>
                </a:lnTo>
                <a:lnTo>
                  <a:pt x="332128" y="1061100"/>
                </a:lnTo>
                <a:lnTo>
                  <a:pt x="362656" y="1037900"/>
                </a:lnTo>
                <a:lnTo>
                  <a:pt x="390740" y="1013480"/>
                </a:lnTo>
                <a:lnTo>
                  <a:pt x="415163" y="985396"/>
                </a:lnTo>
                <a:lnTo>
                  <a:pt x="437140" y="958532"/>
                </a:lnTo>
                <a:lnTo>
                  <a:pt x="454235" y="928006"/>
                </a:lnTo>
                <a:lnTo>
                  <a:pt x="468888" y="895037"/>
                </a:lnTo>
                <a:lnTo>
                  <a:pt x="481099" y="859626"/>
                </a:lnTo>
                <a:lnTo>
                  <a:pt x="492088" y="822993"/>
                </a:lnTo>
                <a:lnTo>
                  <a:pt x="501857" y="786362"/>
                </a:lnTo>
                <a:lnTo>
                  <a:pt x="511626" y="748509"/>
                </a:lnTo>
                <a:lnTo>
                  <a:pt x="522616" y="713099"/>
                </a:lnTo>
                <a:lnTo>
                  <a:pt x="534826" y="677687"/>
                </a:lnTo>
                <a:lnTo>
                  <a:pt x="549479" y="644720"/>
                </a:lnTo>
                <a:lnTo>
                  <a:pt x="567795" y="615414"/>
                </a:lnTo>
                <a:lnTo>
                  <a:pt x="589773" y="588551"/>
                </a:lnTo>
                <a:lnTo>
                  <a:pt x="616636" y="566572"/>
                </a:lnTo>
                <a:lnTo>
                  <a:pt x="645943" y="548256"/>
                </a:lnTo>
                <a:lnTo>
                  <a:pt x="678910" y="533603"/>
                </a:lnTo>
                <a:lnTo>
                  <a:pt x="714322" y="521393"/>
                </a:lnTo>
                <a:lnTo>
                  <a:pt x="749733" y="510403"/>
                </a:lnTo>
                <a:lnTo>
                  <a:pt x="787586" y="500634"/>
                </a:lnTo>
                <a:lnTo>
                  <a:pt x="824217" y="490865"/>
                </a:lnTo>
                <a:lnTo>
                  <a:pt x="860849" y="479876"/>
                </a:lnTo>
                <a:lnTo>
                  <a:pt x="896260" y="467665"/>
                </a:lnTo>
                <a:lnTo>
                  <a:pt x="929228" y="453013"/>
                </a:lnTo>
                <a:lnTo>
                  <a:pt x="959755" y="435919"/>
                </a:lnTo>
                <a:lnTo>
                  <a:pt x="986618" y="413940"/>
                </a:lnTo>
                <a:lnTo>
                  <a:pt x="1014703" y="389517"/>
                </a:lnTo>
                <a:lnTo>
                  <a:pt x="1039125" y="361433"/>
                </a:lnTo>
                <a:lnTo>
                  <a:pt x="1062325" y="332128"/>
                </a:lnTo>
                <a:lnTo>
                  <a:pt x="1085525" y="301602"/>
                </a:lnTo>
                <a:lnTo>
                  <a:pt x="1108724" y="271075"/>
                </a:lnTo>
                <a:lnTo>
                  <a:pt x="1131924" y="241769"/>
                </a:lnTo>
                <a:lnTo>
                  <a:pt x="1157568" y="213685"/>
                </a:lnTo>
                <a:lnTo>
                  <a:pt x="1183209" y="189265"/>
                </a:lnTo>
                <a:lnTo>
                  <a:pt x="1212515" y="168506"/>
                </a:lnTo>
                <a:lnTo>
                  <a:pt x="1243042" y="152632"/>
                </a:lnTo>
                <a:lnTo>
                  <a:pt x="1279674" y="141643"/>
                </a:lnTo>
                <a:lnTo>
                  <a:pt x="1317527" y="136759"/>
                </a:lnTo>
                <a:lnTo>
                  <a:pt x="1356600" y="135537"/>
                </a:lnTo>
                <a:lnTo>
                  <a:pt x="1398115" y="139201"/>
                </a:lnTo>
                <a:lnTo>
                  <a:pt x="1439632" y="144086"/>
                </a:lnTo>
                <a:lnTo>
                  <a:pt x="1481149" y="150191"/>
                </a:lnTo>
                <a:lnTo>
                  <a:pt x="1522665" y="155076"/>
                </a:lnTo>
                <a:lnTo>
                  <a:pt x="1564180" y="157517"/>
                </a:lnTo>
                <a:lnTo>
                  <a:pt x="1604476" y="157517"/>
                </a:lnTo>
                <a:lnTo>
                  <a:pt x="1642330" y="152632"/>
                </a:lnTo>
                <a:lnTo>
                  <a:pt x="1680183" y="142864"/>
                </a:lnTo>
                <a:lnTo>
                  <a:pt x="1716814" y="128211"/>
                </a:lnTo>
                <a:lnTo>
                  <a:pt x="1753445" y="108674"/>
                </a:lnTo>
                <a:lnTo>
                  <a:pt x="1790078" y="89137"/>
                </a:lnTo>
                <a:lnTo>
                  <a:pt x="1826709" y="67158"/>
                </a:lnTo>
                <a:lnTo>
                  <a:pt x="1862121" y="46400"/>
                </a:lnTo>
                <a:lnTo>
                  <a:pt x="1899974" y="28084"/>
                </a:lnTo>
                <a:lnTo>
                  <a:pt x="1936605" y="13432"/>
                </a:lnTo>
                <a:lnTo>
                  <a:pt x="1974458" y="366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Billede 4">
            <a:extLst>
              <a:ext uri="{FF2B5EF4-FFF2-40B4-BE49-F238E27FC236}">
                <a16:creationId xmlns:a16="http://schemas.microsoft.com/office/drawing/2014/main" id="{2B33F5AC-AA93-4268-A8D2-9F6ED8E9D022}"/>
              </a:ext>
            </a:extLst>
          </p:cNvPr>
          <p:cNvPicPr>
            <a:picLocks noChangeAspect="1"/>
          </p:cNvPicPr>
          <p:nvPr/>
        </p:nvPicPr>
        <p:blipFill rotWithShape="1">
          <a:blip r:embed="rId3"/>
          <a:srcRect l="15155" t="1735" r="9756" b="-1735"/>
          <a:stretch/>
        </p:blipFill>
        <p:spPr>
          <a:xfrm>
            <a:off x="5852866" y="2703572"/>
            <a:ext cx="2990398" cy="2986796"/>
          </a:xfrm>
          <a:custGeom>
            <a:avLst/>
            <a:gdLst/>
            <a:ahLst/>
            <a:cxnLst/>
            <a:rect l="l" t="t" r="r" b="b"/>
            <a:pathLst>
              <a:path w="2891598" h="2888118">
                <a:moveTo>
                  <a:pt x="1445800" y="0"/>
                </a:moveTo>
                <a:lnTo>
                  <a:pt x="1473855" y="2630"/>
                </a:lnTo>
                <a:lnTo>
                  <a:pt x="1501036" y="9644"/>
                </a:lnTo>
                <a:lnTo>
                  <a:pt x="1527340" y="20166"/>
                </a:lnTo>
                <a:lnTo>
                  <a:pt x="1554518" y="33318"/>
                </a:lnTo>
                <a:lnTo>
                  <a:pt x="1579946" y="48224"/>
                </a:lnTo>
                <a:lnTo>
                  <a:pt x="1606250" y="64005"/>
                </a:lnTo>
                <a:lnTo>
                  <a:pt x="1632552" y="78033"/>
                </a:lnTo>
                <a:lnTo>
                  <a:pt x="1658855" y="92063"/>
                </a:lnTo>
                <a:lnTo>
                  <a:pt x="1684282" y="102583"/>
                </a:lnTo>
                <a:lnTo>
                  <a:pt x="1712338" y="109598"/>
                </a:lnTo>
                <a:lnTo>
                  <a:pt x="1739518" y="113105"/>
                </a:lnTo>
                <a:lnTo>
                  <a:pt x="1768452" y="113105"/>
                </a:lnTo>
                <a:lnTo>
                  <a:pt x="1798262" y="111352"/>
                </a:lnTo>
                <a:lnTo>
                  <a:pt x="1828072" y="107844"/>
                </a:lnTo>
                <a:lnTo>
                  <a:pt x="1857883" y="103461"/>
                </a:lnTo>
                <a:lnTo>
                  <a:pt x="1887693" y="99954"/>
                </a:lnTo>
                <a:lnTo>
                  <a:pt x="1917504" y="97323"/>
                </a:lnTo>
                <a:lnTo>
                  <a:pt x="1945560" y="98199"/>
                </a:lnTo>
                <a:lnTo>
                  <a:pt x="1972740" y="101707"/>
                </a:lnTo>
                <a:lnTo>
                  <a:pt x="1999043" y="109598"/>
                </a:lnTo>
                <a:lnTo>
                  <a:pt x="2020963" y="120996"/>
                </a:lnTo>
                <a:lnTo>
                  <a:pt x="2042004" y="135902"/>
                </a:lnTo>
                <a:lnTo>
                  <a:pt x="2060417" y="153437"/>
                </a:lnTo>
                <a:lnTo>
                  <a:pt x="2078829" y="173603"/>
                </a:lnTo>
                <a:lnTo>
                  <a:pt x="2095489" y="194645"/>
                </a:lnTo>
                <a:lnTo>
                  <a:pt x="2112147" y="216565"/>
                </a:lnTo>
                <a:lnTo>
                  <a:pt x="2128805" y="238484"/>
                </a:lnTo>
                <a:lnTo>
                  <a:pt x="2145463" y="259528"/>
                </a:lnTo>
                <a:lnTo>
                  <a:pt x="2163000" y="279693"/>
                </a:lnTo>
                <a:lnTo>
                  <a:pt x="2183166" y="297229"/>
                </a:lnTo>
                <a:lnTo>
                  <a:pt x="2202455" y="313012"/>
                </a:lnTo>
                <a:lnTo>
                  <a:pt x="2224374" y="325286"/>
                </a:lnTo>
                <a:lnTo>
                  <a:pt x="2248047" y="335808"/>
                </a:lnTo>
                <a:lnTo>
                  <a:pt x="2273473" y="344575"/>
                </a:lnTo>
                <a:lnTo>
                  <a:pt x="2299776" y="352466"/>
                </a:lnTo>
                <a:lnTo>
                  <a:pt x="2326079" y="359480"/>
                </a:lnTo>
                <a:lnTo>
                  <a:pt x="2353259" y="366495"/>
                </a:lnTo>
                <a:lnTo>
                  <a:pt x="2378686" y="374386"/>
                </a:lnTo>
                <a:lnTo>
                  <a:pt x="2404111" y="383153"/>
                </a:lnTo>
                <a:lnTo>
                  <a:pt x="2427785" y="393675"/>
                </a:lnTo>
                <a:lnTo>
                  <a:pt x="2448828" y="406827"/>
                </a:lnTo>
                <a:lnTo>
                  <a:pt x="2468117" y="422609"/>
                </a:lnTo>
                <a:lnTo>
                  <a:pt x="2483898" y="441899"/>
                </a:lnTo>
                <a:lnTo>
                  <a:pt x="2497050" y="462941"/>
                </a:lnTo>
                <a:lnTo>
                  <a:pt x="2507571" y="486613"/>
                </a:lnTo>
                <a:lnTo>
                  <a:pt x="2516339" y="512041"/>
                </a:lnTo>
                <a:lnTo>
                  <a:pt x="2524229" y="537467"/>
                </a:lnTo>
                <a:lnTo>
                  <a:pt x="2531245" y="564648"/>
                </a:lnTo>
                <a:lnTo>
                  <a:pt x="2538259" y="590950"/>
                </a:lnTo>
                <a:lnTo>
                  <a:pt x="2546149" y="617254"/>
                </a:lnTo>
                <a:lnTo>
                  <a:pt x="2554917" y="642682"/>
                </a:lnTo>
                <a:lnTo>
                  <a:pt x="2565438" y="666354"/>
                </a:lnTo>
                <a:lnTo>
                  <a:pt x="2577714" y="688273"/>
                </a:lnTo>
                <a:lnTo>
                  <a:pt x="2593495" y="707564"/>
                </a:lnTo>
                <a:lnTo>
                  <a:pt x="2611030" y="727729"/>
                </a:lnTo>
                <a:lnTo>
                  <a:pt x="2631196" y="745264"/>
                </a:lnTo>
                <a:lnTo>
                  <a:pt x="2652239" y="761923"/>
                </a:lnTo>
                <a:lnTo>
                  <a:pt x="2675035" y="778582"/>
                </a:lnTo>
                <a:lnTo>
                  <a:pt x="2696954" y="795241"/>
                </a:lnTo>
                <a:lnTo>
                  <a:pt x="2717996" y="811900"/>
                </a:lnTo>
                <a:lnTo>
                  <a:pt x="2738161" y="830313"/>
                </a:lnTo>
                <a:lnTo>
                  <a:pt x="2755698" y="848725"/>
                </a:lnTo>
                <a:lnTo>
                  <a:pt x="2770603" y="869768"/>
                </a:lnTo>
                <a:lnTo>
                  <a:pt x="2782002" y="891687"/>
                </a:lnTo>
                <a:lnTo>
                  <a:pt x="2789892" y="917991"/>
                </a:lnTo>
                <a:lnTo>
                  <a:pt x="2793399" y="945171"/>
                </a:lnTo>
                <a:lnTo>
                  <a:pt x="2794276" y="973229"/>
                </a:lnTo>
                <a:lnTo>
                  <a:pt x="2791646" y="1003038"/>
                </a:lnTo>
                <a:lnTo>
                  <a:pt x="2788138" y="1032848"/>
                </a:lnTo>
                <a:lnTo>
                  <a:pt x="2783755" y="1062659"/>
                </a:lnTo>
                <a:lnTo>
                  <a:pt x="2780247" y="1092470"/>
                </a:lnTo>
                <a:lnTo>
                  <a:pt x="2778495" y="1122281"/>
                </a:lnTo>
                <a:lnTo>
                  <a:pt x="2778495" y="1151214"/>
                </a:lnTo>
                <a:lnTo>
                  <a:pt x="2782002" y="1178394"/>
                </a:lnTo>
                <a:lnTo>
                  <a:pt x="2789015" y="1205574"/>
                </a:lnTo>
                <a:lnTo>
                  <a:pt x="2799536" y="1231002"/>
                </a:lnTo>
                <a:lnTo>
                  <a:pt x="2813566" y="1257305"/>
                </a:lnTo>
                <a:lnTo>
                  <a:pt x="2827593" y="1283608"/>
                </a:lnTo>
                <a:lnTo>
                  <a:pt x="2843376" y="1309912"/>
                </a:lnTo>
                <a:lnTo>
                  <a:pt x="2858280" y="1335339"/>
                </a:lnTo>
                <a:lnTo>
                  <a:pt x="2871432" y="1362518"/>
                </a:lnTo>
                <a:lnTo>
                  <a:pt x="2881953" y="1388823"/>
                </a:lnTo>
                <a:lnTo>
                  <a:pt x="2888967" y="1416003"/>
                </a:lnTo>
                <a:lnTo>
                  <a:pt x="2891598" y="1444059"/>
                </a:lnTo>
                <a:lnTo>
                  <a:pt x="2888967" y="1472116"/>
                </a:lnTo>
                <a:lnTo>
                  <a:pt x="2881953" y="1499297"/>
                </a:lnTo>
                <a:lnTo>
                  <a:pt x="2871432" y="1525600"/>
                </a:lnTo>
                <a:lnTo>
                  <a:pt x="2858280" y="1552780"/>
                </a:lnTo>
                <a:lnTo>
                  <a:pt x="2843376" y="1578207"/>
                </a:lnTo>
                <a:lnTo>
                  <a:pt x="2827593" y="1604511"/>
                </a:lnTo>
                <a:lnTo>
                  <a:pt x="2813566" y="1630814"/>
                </a:lnTo>
                <a:lnTo>
                  <a:pt x="2799536" y="1657117"/>
                </a:lnTo>
                <a:lnTo>
                  <a:pt x="2789015" y="1682544"/>
                </a:lnTo>
                <a:lnTo>
                  <a:pt x="2782002" y="1709724"/>
                </a:lnTo>
                <a:lnTo>
                  <a:pt x="2778495" y="1736904"/>
                </a:lnTo>
                <a:lnTo>
                  <a:pt x="2778495" y="1765838"/>
                </a:lnTo>
                <a:lnTo>
                  <a:pt x="2780247" y="1795649"/>
                </a:lnTo>
                <a:lnTo>
                  <a:pt x="2783755" y="1825459"/>
                </a:lnTo>
                <a:lnTo>
                  <a:pt x="2788138" y="1855270"/>
                </a:lnTo>
                <a:lnTo>
                  <a:pt x="2791646" y="1885081"/>
                </a:lnTo>
                <a:lnTo>
                  <a:pt x="2794276" y="1914891"/>
                </a:lnTo>
                <a:lnTo>
                  <a:pt x="2793399" y="1942948"/>
                </a:lnTo>
                <a:lnTo>
                  <a:pt x="2789892" y="1970129"/>
                </a:lnTo>
                <a:lnTo>
                  <a:pt x="2782002" y="1996432"/>
                </a:lnTo>
                <a:lnTo>
                  <a:pt x="2770603" y="2018351"/>
                </a:lnTo>
                <a:lnTo>
                  <a:pt x="2755698" y="2039394"/>
                </a:lnTo>
                <a:lnTo>
                  <a:pt x="2738161" y="2057807"/>
                </a:lnTo>
                <a:lnTo>
                  <a:pt x="2717996" y="2076218"/>
                </a:lnTo>
                <a:lnTo>
                  <a:pt x="2696954" y="2092878"/>
                </a:lnTo>
                <a:lnTo>
                  <a:pt x="2675035" y="2109537"/>
                </a:lnTo>
                <a:lnTo>
                  <a:pt x="2652239" y="2126196"/>
                </a:lnTo>
                <a:lnTo>
                  <a:pt x="2631196" y="2142854"/>
                </a:lnTo>
                <a:lnTo>
                  <a:pt x="2611030" y="2160389"/>
                </a:lnTo>
                <a:lnTo>
                  <a:pt x="2593495" y="2180556"/>
                </a:lnTo>
                <a:lnTo>
                  <a:pt x="2577714" y="2199845"/>
                </a:lnTo>
                <a:lnTo>
                  <a:pt x="2565438" y="2221764"/>
                </a:lnTo>
                <a:lnTo>
                  <a:pt x="2554917" y="2245437"/>
                </a:lnTo>
                <a:lnTo>
                  <a:pt x="2546149" y="2270864"/>
                </a:lnTo>
                <a:lnTo>
                  <a:pt x="2538259" y="2297168"/>
                </a:lnTo>
                <a:lnTo>
                  <a:pt x="2531245" y="2323472"/>
                </a:lnTo>
                <a:lnTo>
                  <a:pt x="2524229" y="2350652"/>
                </a:lnTo>
                <a:lnTo>
                  <a:pt x="2516339" y="2376078"/>
                </a:lnTo>
                <a:lnTo>
                  <a:pt x="2507571" y="2401504"/>
                </a:lnTo>
                <a:lnTo>
                  <a:pt x="2497050" y="2425177"/>
                </a:lnTo>
                <a:lnTo>
                  <a:pt x="2483898" y="2446221"/>
                </a:lnTo>
                <a:lnTo>
                  <a:pt x="2468117" y="2465510"/>
                </a:lnTo>
                <a:lnTo>
                  <a:pt x="2448828" y="2481291"/>
                </a:lnTo>
                <a:lnTo>
                  <a:pt x="2427785" y="2494443"/>
                </a:lnTo>
                <a:lnTo>
                  <a:pt x="2404111" y="2504965"/>
                </a:lnTo>
                <a:lnTo>
                  <a:pt x="2378686" y="2513732"/>
                </a:lnTo>
                <a:lnTo>
                  <a:pt x="2353259" y="2521623"/>
                </a:lnTo>
                <a:lnTo>
                  <a:pt x="2326079" y="2528638"/>
                </a:lnTo>
                <a:lnTo>
                  <a:pt x="2299776" y="2535652"/>
                </a:lnTo>
                <a:lnTo>
                  <a:pt x="2273473" y="2543543"/>
                </a:lnTo>
                <a:lnTo>
                  <a:pt x="2248047" y="2552312"/>
                </a:lnTo>
                <a:lnTo>
                  <a:pt x="2224374" y="2562833"/>
                </a:lnTo>
                <a:lnTo>
                  <a:pt x="2202455" y="2575107"/>
                </a:lnTo>
                <a:lnTo>
                  <a:pt x="2183166" y="2590889"/>
                </a:lnTo>
                <a:lnTo>
                  <a:pt x="2163000" y="2608426"/>
                </a:lnTo>
                <a:lnTo>
                  <a:pt x="2145463" y="2628592"/>
                </a:lnTo>
                <a:lnTo>
                  <a:pt x="2128805" y="2649634"/>
                </a:lnTo>
                <a:lnTo>
                  <a:pt x="2112147" y="2671553"/>
                </a:lnTo>
                <a:lnTo>
                  <a:pt x="2095489" y="2693473"/>
                </a:lnTo>
                <a:lnTo>
                  <a:pt x="2078829" y="2714516"/>
                </a:lnTo>
                <a:lnTo>
                  <a:pt x="2060417" y="2734681"/>
                </a:lnTo>
                <a:lnTo>
                  <a:pt x="2042004" y="2752217"/>
                </a:lnTo>
                <a:lnTo>
                  <a:pt x="2020963" y="2767122"/>
                </a:lnTo>
                <a:lnTo>
                  <a:pt x="1999043" y="2778521"/>
                </a:lnTo>
                <a:lnTo>
                  <a:pt x="1972740" y="2786411"/>
                </a:lnTo>
                <a:lnTo>
                  <a:pt x="1945560" y="2789919"/>
                </a:lnTo>
                <a:lnTo>
                  <a:pt x="1917504" y="2790796"/>
                </a:lnTo>
                <a:lnTo>
                  <a:pt x="1887693" y="2788165"/>
                </a:lnTo>
                <a:lnTo>
                  <a:pt x="1857883" y="2784659"/>
                </a:lnTo>
                <a:lnTo>
                  <a:pt x="1828072" y="2780274"/>
                </a:lnTo>
                <a:lnTo>
                  <a:pt x="1798262" y="2776767"/>
                </a:lnTo>
                <a:lnTo>
                  <a:pt x="1768452" y="2775013"/>
                </a:lnTo>
                <a:lnTo>
                  <a:pt x="1739518" y="2775013"/>
                </a:lnTo>
                <a:lnTo>
                  <a:pt x="1712338" y="2778521"/>
                </a:lnTo>
                <a:lnTo>
                  <a:pt x="1684282" y="2785535"/>
                </a:lnTo>
                <a:lnTo>
                  <a:pt x="1658855" y="2796057"/>
                </a:lnTo>
                <a:lnTo>
                  <a:pt x="1632552" y="2810085"/>
                </a:lnTo>
                <a:lnTo>
                  <a:pt x="1606250" y="2824114"/>
                </a:lnTo>
                <a:lnTo>
                  <a:pt x="1579946" y="2839896"/>
                </a:lnTo>
                <a:lnTo>
                  <a:pt x="1554518" y="2854801"/>
                </a:lnTo>
                <a:lnTo>
                  <a:pt x="1527340" y="2867952"/>
                </a:lnTo>
                <a:lnTo>
                  <a:pt x="1501036" y="2878474"/>
                </a:lnTo>
                <a:lnTo>
                  <a:pt x="1473855" y="2885488"/>
                </a:lnTo>
                <a:lnTo>
                  <a:pt x="1445800" y="2888118"/>
                </a:lnTo>
                <a:lnTo>
                  <a:pt x="1417743" y="2885488"/>
                </a:lnTo>
                <a:lnTo>
                  <a:pt x="1390563" y="2878474"/>
                </a:lnTo>
                <a:lnTo>
                  <a:pt x="1364260" y="2867952"/>
                </a:lnTo>
                <a:lnTo>
                  <a:pt x="1337080" y="2854801"/>
                </a:lnTo>
                <a:lnTo>
                  <a:pt x="1311653" y="2839896"/>
                </a:lnTo>
                <a:lnTo>
                  <a:pt x="1285350" y="2824114"/>
                </a:lnTo>
                <a:lnTo>
                  <a:pt x="1259047" y="2810085"/>
                </a:lnTo>
                <a:lnTo>
                  <a:pt x="1232744" y="2796057"/>
                </a:lnTo>
                <a:lnTo>
                  <a:pt x="1206441" y="2785535"/>
                </a:lnTo>
                <a:lnTo>
                  <a:pt x="1179261" y="2778521"/>
                </a:lnTo>
                <a:lnTo>
                  <a:pt x="1152081" y="2775013"/>
                </a:lnTo>
                <a:lnTo>
                  <a:pt x="1123147" y="2775013"/>
                </a:lnTo>
                <a:lnTo>
                  <a:pt x="1093337" y="2776767"/>
                </a:lnTo>
                <a:lnTo>
                  <a:pt x="1063527" y="2780274"/>
                </a:lnTo>
                <a:lnTo>
                  <a:pt x="1033716" y="2784659"/>
                </a:lnTo>
                <a:lnTo>
                  <a:pt x="1003905" y="2788165"/>
                </a:lnTo>
                <a:lnTo>
                  <a:pt x="974095" y="2790796"/>
                </a:lnTo>
                <a:lnTo>
                  <a:pt x="946040" y="2789919"/>
                </a:lnTo>
                <a:lnTo>
                  <a:pt x="918859" y="2786411"/>
                </a:lnTo>
                <a:lnTo>
                  <a:pt x="892556" y="2778521"/>
                </a:lnTo>
                <a:lnTo>
                  <a:pt x="870636" y="2767122"/>
                </a:lnTo>
                <a:lnTo>
                  <a:pt x="849593" y="2752217"/>
                </a:lnTo>
                <a:lnTo>
                  <a:pt x="831181" y="2734681"/>
                </a:lnTo>
                <a:lnTo>
                  <a:pt x="812769" y="2714516"/>
                </a:lnTo>
                <a:lnTo>
                  <a:pt x="796111" y="2693473"/>
                </a:lnTo>
                <a:lnTo>
                  <a:pt x="779451" y="2671553"/>
                </a:lnTo>
                <a:lnTo>
                  <a:pt x="762793" y="2649634"/>
                </a:lnTo>
                <a:lnTo>
                  <a:pt x="746135" y="2628592"/>
                </a:lnTo>
                <a:lnTo>
                  <a:pt x="728599" y="2608426"/>
                </a:lnTo>
                <a:lnTo>
                  <a:pt x="708433" y="2590889"/>
                </a:lnTo>
                <a:lnTo>
                  <a:pt x="689144" y="2575107"/>
                </a:lnTo>
                <a:lnTo>
                  <a:pt x="667225" y="2562833"/>
                </a:lnTo>
                <a:lnTo>
                  <a:pt x="643552" y="2552312"/>
                </a:lnTo>
                <a:lnTo>
                  <a:pt x="618126" y="2543543"/>
                </a:lnTo>
                <a:lnTo>
                  <a:pt x="591822" y="2535652"/>
                </a:lnTo>
                <a:lnTo>
                  <a:pt x="565519" y="2528638"/>
                </a:lnTo>
                <a:lnTo>
                  <a:pt x="538339" y="2521623"/>
                </a:lnTo>
                <a:lnTo>
                  <a:pt x="512913" y="2513732"/>
                </a:lnTo>
                <a:lnTo>
                  <a:pt x="487486" y="2504965"/>
                </a:lnTo>
                <a:lnTo>
                  <a:pt x="463814" y="2494443"/>
                </a:lnTo>
                <a:lnTo>
                  <a:pt x="442771" y="2481291"/>
                </a:lnTo>
                <a:lnTo>
                  <a:pt x="423481" y="2465510"/>
                </a:lnTo>
                <a:lnTo>
                  <a:pt x="407701" y="2446221"/>
                </a:lnTo>
                <a:lnTo>
                  <a:pt x="394549" y="2425177"/>
                </a:lnTo>
                <a:lnTo>
                  <a:pt x="384027" y="2401504"/>
                </a:lnTo>
                <a:lnTo>
                  <a:pt x="375260" y="2376078"/>
                </a:lnTo>
                <a:lnTo>
                  <a:pt x="367369" y="2350652"/>
                </a:lnTo>
                <a:lnTo>
                  <a:pt x="360355" y="2323472"/>
                </a:lnTo>
                <a:lnTo>
                  <a:pt x="353341" y="2297168"/>
                </a:lnTo>
                <a:lnTo>
                  <a:pt x="345449" y="2270864"/>
                </a:lnTo>
                <a:lnTo>
                  <a:pt x="336681" y="2245437"/>
                </a:lnTo>
                <a:lnTo>
                  <a:pt x="326160" y="2221764"/>
                </a:lnTo>
                <a:lnTo>
                  <a:pt x="313886" y="2199845"/>
                </a:lnTo>
                <a:lnTo>
                  <a:pt x="298104" y="2180556"/>
                </a:lnTo>
                <a:lnTo>
                  <a:pt x="280568" y="2160389"/>
                </a:lnTo>
                <a:lnTo>
                  <a:pt x="260402" y="2142854"/>
                </a:lnTo>
                <a:lnTo>
                  <a:pt x="238482" y="2126196"/>
                </a:lnTo>
                <a:lnTo>
                  <a:pt x="216563" y="2109537"/>
                </a:lnTo>
                <a:lnTo>
                  <a:pt x="194645" y="2092878"/>
                </a:lnTo>
                <a:lnTo>
                  <a:pt x="173602" y="2076218"/>
                </a:lnTo>
                <a:lnTo>
                  <a:pt x="153436" y="2057807"/>
                </a:lnTo>
                <a:lnTo>
                  <a:pt x="135901" y="2039394"/>
                </a:lnTo>
                <a:lnTo>
                  <a:pt x="120996" y="2018351"/>
                </a:lnTo>
                <a:lnTo>
                  <a:pt x="109598" y="1996432"/>
                </a:lnTo>
                <a:lnTo>
                  <a:pt x="101707" y="1970129"/>
                </a:lnTo>
                <a:lnTo>
                  <a:pt x="98199" y="1942948"/>
                </a:lnTo>
                <a:lnTo>
                  <a:pt x="97322" y="1914891"/>
                </a:lnTo>
                <a:lnTo>
                  <a:pt x="99953" y="1885081"/>
                </a:lnTo>
                <a:lnTo>
                  <a:pt x="103460" y="1855270"/>
                </a:lnTo>
                <a:lnTo>
                  <a:pt x="107843" y="1825459"/>
                </a:lnTo>
                <a:lnTo>
                  <a:pt x="111351" y="1795649"/>
                </a:lnTo>
                <a:lnTo>
                  <a:pt x="113105" y="1765838"/>
                </a:lnTo>
                <a:lnTo>
                  <a:pt x="113105" y="1736904"/>
                </a:lnTo>
                <a:lnTo>
                  <a:pt x="109598" y="1709724"/>
                </a:lnTo>
                <a:lnTo>
                  <a:pt x="102584" y="1682544"/>
                </a:lnTo>
                <a:lnTo>
                  <a:pt x="92062" y="1657117"/>
                </a:lnTo>
                <a:lnTo>
                  <a:pt x="78910" y="1630814"/>
                </a:lnTo>
                <a:lnTo>
                  <a:pt x="64005" y="1604511"/>
                </a:lnTo>
                <a:lnTo>
                  <a:pt x="48224" y="1578207"/>
                </a:lnTo>
                <a:lnTo>
                  <a:pt x="33319" y="1552780"/>
                </a:lnTo>
                <a:lnTo>
                  <a:pt x="20166" y="1525600"/>
                </a:lnTo>
                <a:lnTo>
                  <a:pt x="9645" y="1499297"/>
                </a:lnTo>
                <a:lnTo>
                  <a:pt x="2631" y="1472116"/>
                </a:lnTo>
                <a:lnTo>
                  <a:pt x="0" y="1444059"/>
                </a:lnTo>
                <a:lnTo>
                  <a:pt x="2631" y="1416003"/>
                </a:lnTo>
                <a:lnTo>
                  <a:pt x="9645" y="1388823"/>
                </a:lnTo>
                <a:lnTo>
                  <a:pt x="20166" y="1362518"/>
                </a:lnTo>
                <a:lnTo>
                  <a:pt x="33319" y="1335339"/>
                </a:lnTo>
                <a:lnTo>
                  <a:pt x="48224" y="1309912"/>
                </a:lnTo>
                <a:lnTo>
                  <a:pt x="64005" y="1283608"/>
                </a:lnTo>
                <a:lnTo>
                  <a:pt x="78910" y="1257305"/>
                </a:lnTo>
                <a:lnTo>
                  <a:pt x="92062" y="1231002"/>
                </a:lnTo>
                <a:lnTo>
                  <a:pt x="102584" y="1205574"/>
                </a:lnTo>
                <a:lnTo>
                  <a:pt x="109598" y="1178394"/>
                </a:lnTo>
                <a:lnTo>
                  <a:pt x="113105" y="1151214"/>
                </a:lnTo>
                <a:lnTo>
                  <a:pt x="113105" y="1122281"/>
                </a:lnTo>
                <a:lnTo>
                  <a:pt x="111351" y="1092470"/>
                </a:lnTo>
                <a:lnTo>
                  <a:pt x="107843" y="1062659"/>
                </a:lnTo>
                <a:lnTo>
                  <a:pt x="103460" y="1032848"/>
                </a:lnTo>
                <a:lnTo>
                  <a:pt x="99953" y="1003038"/>
                </a:lnTo>
                <a:lnTo>
                  <a:pt x="97322" y="973229"/>
                </a:lnTo>
                <a:lnTo>
                  <a:pt x="98199" y="945171"/>
                </a:lnTo>
                <a:lnTo>
                  <a:pt x="101707" y="917991"/>
                </a:lnTo>
                <a:lnTo>
                  <a:pt x="109598" y="891687"/>
                </a:lnTo>
                <a:lnTo>
                  <a:pt x="120996" y="869768"/>
                </a:lnTo>
                <a:lnTo>
                  <a:pt x="135901" y="848725"/>
                </a:lnTo>
                <a:lnTo>
                  <a:pt x="153436" y="830313"/>
                </a:lnTo>
                <a:lnTo>
                  <a:pt x="173602" y="811900"/>
                </a:lnTo>
                <a:lnTo>
                  <a:pt x="194645" y="795241"/>
                </a:lnTo>
                <a:lnTo>
                  <a:pt x="216563" y="778582"/>
                </a:lnTo>
                <a:lnTo>
                  <a:pt x="238482" y="761923"/>
                </a:lnTo>
                <a:lnTo>
                  <a:pt x="260402" y="745264"/>
                </a:lnTo>
                <a:lnTo>
                  <a:pt x="280568" y="727729"/>
                </a:lnTo>
                <a:lnTo>
                  <a:pt x="298104" y="707564"/>
                </a:lnTo>
                <a:lnTo>
                  <a:pt x="313886" y="688273"/>
                </a:lnTo>
                <a:lnTo>
                  <a:pt x="326160" y="666354"/>
                </a:lnTo>
                <a:lnTo>
                  <a:pt x="336681" y="642682"/>
                </a:lnTo>
                <a:lnTo>
                  <a:pt x="345449" y="617254"/>
                </a:lnTo>
                <a:lnTo>
                  <a:pt x="353341" y="590950"/>
                </a:lnTo>
                <a:lnTo>
                  <a:pt x="360355" y="564648"/>
                </a:lnTo>
                <a:lnTo>
                  <a:pt x="367369" y="537467"/>
                </a:lnTo>
                <a:lnTo>
                  <a:pt x="375260" y="512041"/>
                </a:lnTo>
                <a:lnTo>
                  <a:pt x="384027" y="486613"/>
                </a:lnTo>
                <a:lnTo>
                  <a:pt x="394549" y="462941"/>
                </a:lnTo>
                <a:lnTo>
                  <a:pt x="407701" y="441899"/>
                </a:lnTo>
                <a:lnTo>
                  <a:pt x="423481" y="422609"/>
                </a:lnTo>
                <a:lnTo>
                  <a:pt x="442771" y="406827"/>
                </a:lnTo>
                <a:lnTo>
                  <a:pt x="463814" y="393675"/>
                </a:lnTo>
                <a:lnTo>
                  <a:pt x="487486" y="383153"/>
                </a:lnTo>
                <a:lnTo>
                  <a:pt x="512913" y="374386"/>
                </a:lnTo>
                <a:lnTo>
                  <a:pt x="538339" y="366495"/>
                </a:lnTo>
                <a:lnTo>
                  <a:pt x="565519" y="359480"/>
                </a:lnTo>
                <a:lnTo>
                  <a:pt x="591822" y="352466"/>
                </a:lnTo>
                <a:lnTo>
                  <a:pt x="618126" y="344575"/>
                </a:lnTo>
                <a:lnTo>
                  <a:pt x="643552" y="335808"/>
                </a:lnTo>
                <a:lnTo>
                  <a:pt x="667225" y="325286"/>
                </a:lnTo>
                <a:lnTo>
                  <a:pt x="689144" y="313012"/>
                </a:lnTo>
                <a:lnTo>
                  <a:pt x="708433" y="297229"/>
                </a:lnTo>
                <a:lnTo>
                  <a:pt x="728599" y="279693"/>
                </a:lnTo>
                <a:lnTo>
                  <a:pt x="746135" y="259528"/>
                </a:lnTo>
                <a:lnTo>
                  <a:pt x="762793" y="238484"/>
                </a:lnTo>
                <a:lnTo>
                  <a:pt x="779451" y="216565"/>
                </a:lnTo>
                <a:lnTo>
                  <a:pt x="796111" y="194645"/>
                </a:lnTo>
                <a:lnTo>
                  <a:pt x="812769" y="173603"/>
                </a:lnTo>
                <a:lnTo>
                  <a:pt x="831181" y="153437"/>
                </a:lnTo>
                <a:lnTo>
                  <a:pt x="849593" y="135902"/>
                </a:lnTo>
                <a:lnTo>
                  <a:pt x="870636" y="120996"/>
                </a:lnTo>
                <a:lnTo>
                  <a:pt x="892556" y="109598"/>
                </a:lnTo>
                <a:lnTo>
                  <a:pt x="918859" y="101707"/>
                </a:lnTo>
                <a:lnTo>
                  <a:pt x="946040" y="98199"/>
                </a:lnTo>
                <a:lnTo>
                  <a:pt x="974095" y="97323"/>
                </a:lnTo>
                <a:lnTo>
                  <a:pt x="1003905" y="99954"/>
                </a:lnTo>
                <a:lnTo>
                  <a:pt x="1033716" y="103461"/>
                </a:lnTo>
                <a:lnTo>
                  <a:pt x="1063527" y="107844"/>
                </a:lnTo>
                <a:lnTo>
                  <a:pt x="1093337" y="111352"/>
                </a:lnTo>
                <a:lnTo>
                  <a:pt x="1123147" y="113105"/>
                </a:lnTo>
                <a:lnTo>
                  <a:pt x="1152081" y="113105"/>
                </a:lnTo>
                <a:lnTo>
                  <a:pt x="1179261" y="109598"/>
                </a:lnTo>
                <a:lnTo>
                  <a:pt x="1206441" y="102583"/>
                </a:lnTo>
                <a:lnTo>
                  <a:pt x="1232744" y="92063"/>
                </a:lnTo>
                <a:lnTo>
                  <a:pt x="1259047" y="78033"/>
                </a:lnTo>
                <a:lnTo>
                  <a:pt x="1285350" y="64005"/>
                </a:lnTo>
                <a:lnTo>
                  <a:pt x="1311653" y="48224"/>
                </a:lnTo>
                <a:lnTo>
                  <a:pt x="1337080" y="33318"/>
                </a:lnTo>
                <a:lnTo>
                  <a:pt x="1364260" y="20166"/>
                </a:lnTo>
                <a:lnTo>
                  <a:pt x="1390563" y="9644"/>
                </a:lnTo>
                <a:lnTo>
                  <a:pt x="1417743" y="2630"/>
                </a:lnTo>
                <a:close/>
              </a:path>
            </a:pathLst>
          </a:custGeom>
        </p:spPr>
      </p:pic>
      <p:pic>
        <p:nvPicPr>
          <p:cNvPr id="4" name="Billede 3">
            <a:extLst>
              <a:ext uri="{FF2B5EF4-FFF2-40B4-BE49-F238E27FC236}">
                <a16:creationId xmlns:a16="http://schemas.microsoft.com/office/drawing/2014/main" id="{BC9D1A2D-9E66-4322-A829-F51835450EA2}"/>
              </a:ext>
            </a:extLst>
          </p:cNvPr>
          <p:cNvPicPr>
            <a:picLocks noChangeAspect="1"/>
          </p:cNvPicPr>
          <p:nvPr/>
        </p:nvPicPr>
        <p:blipFill rotWithShape="1">
          <a:blip r:embed="rId4"/>
          <a:srcRect l="15722" r="-4" b="-4"/>
          <a:stretch/>
        </p:blipFill>
        <p:spPr>
          <a:xfrm>
            <a:off x="8131642" y="10"/>
            <a:ext cx="4060358" cy="3613349"/>
          </a:xfrm>
          <a:custGeom>
            <a:avLst/>
            <a:gdLst/>
            <a:ahLst/>
            <a:cxnLst/>
            <a:rect l="l" t="t" r="r" b="b"/>
            <a:pathLst>
              <a:path w="4060358" h="3613359">
                <a:moveTo>
                  <a:pt x="297325" y="0"/>
                </a:moveTo>
                <a:lnTo>
                  <a:pt x="4060358" y="0"/>
                </a:lnTo>
                <a:lnTo>
                  <a:pt x="4060358" y="2985163"/>
                </a:lnTo>
                <a:lnTo>
                  <a:pt x="4053581" y="2986912"/>
                </a:lnTo>
                <a:lnTo>
                  <a:pt x="4007741" y="2999136"/>
                </a:lnTo>
                <a:lnTo>
                  <a:pt x="3961906" y="3012890"/>
                </a:lnTo>
                <a:lnTo>
                  <a:pt x="3917596" y="3028168"/>
                </a:lnTo>
                <a:lnTo>
                  <a:pt x="3876343" y="3046504"/>
                </a:lnTo>
                <a:lnTo>
                  <a:pt x="3838144" y="3067894"/>
                </a:lnTo>
                <a:lnTo>
                  <a:pt x="3804530" y="3095396"/>
                </a:lnTo>
                <a:lnTo>
                  <a:pt x="3769387" y="3125955"/>
                </a:lnTo>
                <a:lnTo>
                  <a:pt x="3738828" y="3161096"/>
                </a:lnTo>
                <a:lnTo>
                  <a:pt x="3709798" y="3197767"/>
                </a:lnTo>
                <a:lnTo>
                  <a:pt x="3680766" y="3235963"/>
                </a:lnTo>
                <a:lnTo>
                  <a:pt x="3651737" y="3274161"/>
                </a:lnTo>
                <a:lnTo>
                  <a:pt x="3622708" y="3310832"/>
                </a:lnTo>
                <a:lnTo>
                  <a:pt x="3590619" y="3345973"/>
                </a:lnTo>
                <a:lnTo>
                  <a:pt x="3558532" y="3376533"/>
                </a:lnTo>
                <a:lnTo>
                  <a:pt x="3521864" y="3402507"/>
                </a:lnTo>
                <a:lnTo>
                  <a:pt x="3483666" y="3422370"/>
                </a:lnTo>
                <a:lnTo>
                  <a:pt x="3437828" y="3436121"/>
                </a:lnTo>
                <a:lnTo>
                  <a:pt x="3390460" y="3442233"/>
                </a:lnTo>
                <a:lnTo>
                  <a:pt x="3341568" y="3443760"/>
                </a:lnTo>
                <a:lnTo>
                  <a:pt x="3289619" y="3439178"/>
                </a:lnTo>
                <a:lnTo>
                  <a:pt x="3237670" y="3433066"/>
                </a:lnTo>
                <a:lnTo>
                  <a:pt x="3185720" y="3425425"/>
                </a:lnTo>
                <a:lnTo>
                  <a:pt x="3133771" y="3419315"/>
                </a:lnTo>
                <a:lnTo>
                  <a:pt x="3081822" y="3416258"/>
                </a:lnTo>
                <a:lnTo>
                  <a:pt x="3031400" y="3416258"/>
                </a:lnTo>
                <a:lnTo>
                  <a:pt x="2984035" y="3422370"/>
                </a:lnTo>
                <a:lnTo>
                  <a:pt x="2935140" y="3434594"/>
                </a:lnTo>
                <a:lnTo>
                  <a:pt x="2890830" y="3452929"/>
                </a:lnTo>
                <a:lnTo>
                  <a:pt x="2844995" y="3477377"/>
                </a:lnTo>
                <a:lnTo>
                  <a:pt x="2799158" y="3501824"/>
                </a:lnTo>
                <a:lnTo>
                  <a:pt x="2753318" y="3529323"/>
                </a:lnTo>
                <a:lnTo>
                  <a:pt x="2709007" y="3555301"/>
                </a:lnTo>
                <a:lnTo>
                  <a:pt x="2661642" y="3578218"/>
                </a:lnTo>
                <a:lnTo>
                  <a:pt x="2615805" y="3596554"/>
                </a:lnTo>
                <a:lnTo>
                  <a:pt x="2568440" y="3608777"/>
                </a:lnTo>
                <a:lnTo>
                  <a:pt x="2519548" y="3613359"/>
                </a:lnTo>
                <a:lnTo>
                  <a:pt x="2470654" y="3608777"/>
                </a:lnTo>
                <a:lnTo>
                  <a:pt x="2423286" y="3596554"/>
                </a:lnTo>
                <a:lnTo>
                  <a:pt x="2377451" y="3578218"/>
                </a:lnTo>
                <a:lnTo>
                  <a:pt x="2330084" y="3555301"/>
                </a:lnTo>
                <a:lnTo>
                  <a:pt x="2285774" y="3529323"/>
                </a:lnTo>
                <a:lnTo>
                  <a:pt x="2239936" y="3501824"/>
                </a:lnTo>
                <a:lnTo>
                  <a:pt x="2194098" y="3477377"/>
                </a:lnTo>
                <a:lnTo>
                  <a:pt x="2148261" y="3452929"/>
                </a:lnTo>
                <a:lnTo>
                  <a:pt x="2102426" y="3434594"/>
                </a:lnTo>
                <a:lnTo>
                  <a:pt x="2055059" y="3422370"/>
                </a:lnTo>
                <a:lnTo>
                  <a:pt x="2007691" y="3416258"/>
                </a:lnTo>
                <a:lnTo>
                  <a:pt x="1957269" y="3416258"/>
                </a:lnTo>
                <a:lnTo>
                  <a:pt x="1905320" y="3419315"/>
                </a:lnTo>
                <a:lnTo>
                  <a:pt x="1853373" y="3425425"/>
                </a:lnTo>
                <a:lnTo>
                  <a:pt x="1801421" y="3433066"/>
                </a:lnTo>
                <a:lnTo>
                  <a:pt x="1749472" y="3439178"/>
                </a:lnTo>
                <a:lnTo>
                  <a:pt x="1697522" y="3443760"/>
                </a:lnTo>
                <a:lnTo>
                  <a:pt x="1648630" y="3442233"/>
                </a:lnTo>
                <a:lnTo>
                  <a:pt x="1601266" y="3436121"/>
                </a:lnTo>
                <a:lnTo>
                  <a:pt x="1555428" y="3422370"/>
                </a:lnTo>
                <a:lnTo>
                  <a:pt x="1517230" y="3402507"/>
                </a:lnTo>
                <a:lnTo>
                  <a:pt x="1480559" y="3376533"/>
                </a:lnTo>
                <a:lnTo>
                  <a:pt x="1448472" y="3345973"/>
                </a:lnTo>
                <a:lnTo>
                  <a:pt x="1416386" y="3310832"/>
                </a:lnTo>
                <a:lnTo>
                  <a:pt x="1387354" y="3274161"/>
                </a:lnTo>
                <a:lnTo>
                  <a:pt x="1358324" y="3235963"/>
                </a:lnTo>
                <a:lnTo>
                  <a:pt x="1329295" y="3197767"/>
                </a:lnTo>
                <a:lnTo>
                  <a:pt x="1300263" y="3161096"/>
                </a:lnTo>
                <a:lnTo>
                  <a:pt x="1269704" y="3125955"/>
                </a:lnTo>
                <a:lnTo>
                  <a:pt x="1234563" y="3095396"/>
                </a:lnTo>
                <a:lnTo>
                  <a:pt x="1200949" y="3067894"/>
                </a:lnTo>
                <a:lnTo>
                  <a:pt x="1162751" y="3046504"/>
                </a:lnTo>
                <a:lnTo>
                  <a:pt x="1121495" y="3028168"/>
                </a:lnTo>
                <a:lnTo>
                  <a:pt x="1077188" y="3012890"/>
                </a:lnTo>
                <a:lnTo>
                  <a:pt x="1031348" y="2999136"/>
                </a:lnTo>
                <a:lnTo>
                  <a:pt x="985513" y="2986912"/>
                </a:lnTo>
                <a:lnTo>
                  <a:pt x="938145" y="2974689"/>
                </a:lnTo>
                <a:lnTo>
                  <a:pt x="893838" y="2960938"/>
                </a:lnTo>
                <a:lnTo>
                  <a:pt x="849525" y="2945659"/>
                </a:lnTo>
                <a:lnTo>
                  <a:pt x="808275" y="2927324"/>
                </a:lnTo>
                <a:lnTo>
                  <a:pt x="771601" y="2904404"/>
                </a:lnTo>
                <a:lnTo>
                  <a:pt x="737987" y="2876902"/>
                </a:lnTo>
                <a:lnTo>
                  <a:pt x="710485" y="2843288"/>
                </a:lnTo>
                <a:lnTo>
                  <a:pt x="687568" y="2806617"/>
                </a:lnTo>
                <a:lnTo>
                  <a:pt x="669232" y="2765364"/>
                </a:lnTo>
                <a:lnTo>
                  <a:pt x="653954" y="2721054"/>
                </a:lnTo>
                <a:lnTo>
                  <a:pt x="640203" y="2676746"/>
                </a:lnTo>
                <a:lnTo>
                  <a:pt x="627979" y="2629379"/>
                </a:lnTo>
                <a:lnTo>
                  <a:pt x="615753" y="2583544"/>
                </a:lnTo>
                <a:lnTo>
                  <a:pt x="602002" y="2537704"/>
                </a:lnTo>
                <a:lnTo>
                  <a:pt x="586724" y="2493394"/>
                </a:lnTo>
                <a:lnTo>
                  <a:pt x="568388" y="2452141"/>
                </a:lnTo>
                <a:lnTo>
                  <a:pt x="546998" y="2413942"/>
                </a:lnTo>
                <a:lnTo>
                  <a:pt x="519496" y="2380328"/>
                </a:lnTo>
                <a:lnTo>
                  <a:pt x="488937" y="2345185"/>
                </a:lnTo>
                <a:lnTo>
                  <a:pt x="453796" y="2314628"/>
                </a:lnTo>
                <a:lnTo>
                  <a:pt x="415595" y="2285599"/>
                </a:lnTo>
                <a:lnTo>
                  <a:pt x="377399" y="2256567"/>
                </a:lnTo>
                <a:lnTo>
                  <a:pt x="339201" y="2227538"/>
                </a:lnTo>
                <a:lnTo>
                  <a:pt x="302530" y="2198506"/>
                </a:lnTo>
                <a:lnTo>
                  <a:pt x="267388" y="2166419"/>
                </a:lnTo>
                <a:lnTo>
                  <a:pt x="236829" y="2134335"/>
                </a:lnTo>
                <a:lnTo>
                  <a:pt x="210855" y="2097664"/>
                </a:lnTo>
                <a:lnTo>
                  <a:pt x="190992" y="2059466"/>
                </a:lnTo>
                <a:lnTo>
                  <a:pt x="177241" y="2013628"/>
                </a:lnTo>
                <a:lnTo>
                  <a:pt x="171129" y="1966264"/>
                </a:lnTo>
                <a:lnTo>
                  <a:pt x="169599" y="1917369"/>
                </a:lnTo>
                <a:lnTo>
                  <a:pt x="174184" y="1865419"/>
                </a:lnTo>
                <a:lnTo>
                  <a:pt x="180296" y="1813470"/>
                </a:lnTo>
                <a:lnTo>
                  <a:pt x="187935" y="1761521"/>
                </a:lnTo>
                <a:lnTo>
                  <a:pt x="194049" y="1709571"/>
                </a:lnTo>
                <a:lnTo>
                  <a:pt x="197104" y="1657622"/>
                </a:lnTo>
                <a:lnTo>
                  <a:pt x="197104" y="1607200"/>
                </a:lnTo>
                <a:lnTo>
                  <a:pt x="190992" y="1559838"/>
                </a:lnTo>
                <a:lnTo>
                  <a:pt x="178768" y="1512470"/>
                </a:lnTo>
                <a:lnTo>
                  <a:pt x="160433" y="1468160"/>
                </a:lnTo>
                <a:lnTo>
                  <a:pt x="137515" y="1422323"/>
                </a:lnTo>
                <a:lnTo>
                  <a:pt x="111538" y="1376488"/>
                </a:lnTo>
                <a:lnTo>
                  <a:pt x="84039" y="1330648"/>
                </a:lnTo>
                <a:lnTo>
                  <a:pt x="58064" y="1286337"/>
                </a:lnTo>
                <a:lnTo>
                  <a:pt x="35144" y="1238973"/>
                </a:lnTo>
                <a:lnTo>
                  <a:pt x="16808" y="1193135"/>
                </a:lnTo>
                <a:lnTo>
                  <a:pt x="4585" y="1145768"/>
                </a:lnTo>
                <a:lnTo>
                  <a:pt x="0" y="1096876"/>
                </a:lnTo>
                <a:lnTo>
                  <a:pt x="4585" y="1047984"/>
                </a:lnTo>
                <a:lnTo>
                  <a:pt x="16808" y="1000619"/>
                </a:lnTo>
                <a:lnTo>
                  <a:pt x="35144" y="954779"/>
                </a:lnTo>
                <a:lnTo>
                  <a:pt x="58064" y="907414"/>
                </a:lnTo>
                <a:lnTo>
                  <a:pt x="84039" y="863104"/>
                </a:lnTo>
                <a:lnTo>
                  <a:pt x="111538" y="817269"/>
                </a:lnTo>
                <a:lnTo>
                  <a:pt x="137515" y="771429"/>
                </a:lnTo>
                <a:lnTo>
                  <a:pt x="160433" y="725591"/>
                </a:lnTo>
                <a:lnTo>
                  <a:pt x="178768" y="681281"/>
                </a:lnTo>
                <a:lnTo>
                  <a:pt x="190992" y="633916"/>
                </a:lnTo>
                <a:lnTo>
                  <a:pt x="197104" y="586551"/>
                </a:lnTo>
                <a:lnTo>
                  <a:pt x="197104" y="536129"/>
                </a:lnTo>
                <a:lnTo>
                  <a:pt x="194049" y="484180"/>
                </a:lnTo>
                <a:lnTo>
                  <a:pt x="187935" y="432230"/>
                </a:lnTo>
                <a:lnTo>
                  <a:pt x="180296" y="380281"/>
                </a:lnTo>
                <a:lnTo>
                  <a:pt x="174184" y="328332"/>
                </a:lnTo>
                <a:lnTo>
                  <a:pt x="169599" y="276382"/>
                </a:lnTo>
                <a:lnTo>
                  <a:pt x="171129" y="227490"/>
                </a:lnTo>
                <a:lnTo>
                  <a:pt x="177241" y="180126"/>
                </a:lnTo>
                <a:lnTo>
                  <a:pt x="190992" y="134285"/>
                </a:lnTo>
                <a:lnTo>
                  <a:pt x="210855" y="96090"/>
                </a:lnTo>
                <a:lnTo>
                  <a:pt x="236829" y="59419"/>
                </a:lnTo>
                <a:lnTo>
                  <a:pt x="267388" y="27332"/>
                </a:lnTo>
                <a:close/>
              </a:path>
            </a:pathLst>
          </a:custGeom>
        </p:spPr>
      </p:pic>
      <p:pic>
        <p:nvPicPr>
          <p:cNvPr id="2" name="Billede 1">
            <a:extLst>
              <a:ext uri="{FF2B5EF4-FFF2-40B4-BE49-F238E27FC236}">
                <a16:creationId xmlns:a16="http://schemas.microsoft.com/office/drawing/2014/main" id="{73D05FDA-6522-4920-92A3-B90995660D3B}"/>
              </a:ext>
            </a:extLst>
          </p:cNvPr>
          <p:cNvPicPr>
            <a:picLocks noChangeAspect="1"/>
          </p:cNvPicPr>
          <p:nvPr/>
        </p:nvPicPr>
        <p:blipFill rotWithShape="1">
          <a:blip r:embed="rId5"/>
          <a:srcRect l="11336" r="2414" b="4"/>
          <a:stretch/>
        </p:blipFill>
        <p:spPr>
          <a:xfrm>
            <a:off x="8942470" y="4032403"/>
            <a:ext cx="3249530" cy="2825596"/>
          </a:xfrm>
          <a:custGeom>
            <a:avLst/>
            <a:gdLst/>
            <a:ahLst/>
            <a:cxnLst/>
            <a:rect l="l" t="t" r="r" b="b"/>
            <a:pathLst>
              <a:path w="3249530" h="2825596">
                <a:moveTo>
                  <a:pt x="1914327" y="0"/>
                </a:moveTo>
                <a:lnTo>
                  <a:pt x="1951475" y="3481"/>
                </a:lnTo>
                <a:lnTo>
                  <a:pt x="1987462" y="12769"/>
                </a:lnTo>
                <a:lnTo>
                  <a:pt x="2022289" y="26700"/>
                </a:lnTo>
                <a:lnTo>
                  <a:pt x="2058276" y="44114"/>
                </a:lnTo>
                <a:lnTo>
                  <a:pt x="2091943" y="63850"/>
                </a:lnTo>
                <a:lnTo>
                  <a:pt x="2126772" y="84745"/>
                </a:lnTo>
                <a:lnTo>
                  <a:pt x="2161598" y="103320"/>
                </a:lnTo>
                <a:lnTo>
                  <a:pt x="2196423" y="121895"/>
                </a:lnTo>
                <a:lnTo>
                  <a:pt x="2230090" y="135824"/>
                </a:lnTo>
                <a:lnTo>
                  <a:pt x="2267239" y="145112"/>
                </a:lnTo>
                <a:lnTo>
                  <a:pt x="2303227" y="149755"/>
                </a:lnTo>
                <a:lnTo>
                  <a:pt x="2341537" y="149755"/>
                </a:lnTo>
                <a:lnTo>
                  <a:pt x="2381007" y="147435"/>
                </a:lnTo>
                <a:lnTo>
                  <a:pt x="2420478" y="142791"/>
                </a:lnTo>
                <a:lnTo>
                  <a:pt x="2459948" y="136987"/>
                </a:lnTo>
                <a:lnTo>
                  <a:pt x="2499419" y="132343"/>
                </a:lnTo>
                <a:lnTo>
                  <a:pt x="2538890" y="128860"/>
                </a:lnTo>
                <a:lnTo>
                  <a:pt x="2576038" y="130020"/>
                </a:lnTo>
                <a:lnTo>
                  <a:pt x="2612027" y="134664"/>
                </a:lnTo>
                <a:lnTo>
                  <a:pt x="2646854" y="145112"/>
                </a:lnTo>
                <a:lnTo>
                  <a:pt x="2675876" y="160203"/>
                </a:lnTo>
                <a:lnTo>
                  <a:pt x="2703736" y="179941"/>
                </a:lnTo>
                <a:lnTo>
                  <a:pt x="2728116" y="203157"/>
                </a:lnTo>
                <a:lnTo>
                  <a:pt x="2752496" y="229857"/>
                </a:lnTo>
                <a:lnTo>
                  <a:pt x="2774553" y="257719"/>
                </a:lnTo>
                <a:lnTo>
                  <a:pt x="2796609" y="286742"/>
                </a:lnTo>
                <a:lnTo>
                  <a:pt x="2818667" y="315765"/>
                </a:lnTo>
                <a:lnTo>
                  <a:pt x="2840723" y="343625"/>
                </a:lnTo>
                <a:lnTo>
                  <a:pt x="2863942" y="370325"/>
                </a:lnTo>
                <a:lnTo>
                  <a:pt x="2890644" y="393546"/>
                </a:lnTo>
                <a:lnTo>
                  <a:pt x="2916183" y="414441"/>
                </a:lnTo>
                <a:lnTo>
                  <a:pt x="2945206" y="430693"/>
                </a:lnTo>
                <a:lnTo>
                  <a:pt x="2976549" y="444624"/>
                </a:lnTo>
                <a:lnTo>
                  <a:pt x="3010216" y="456233"/>
                </a:lnTo>
                <a:lnTo>
                  <a:pt x="3045040" y="466681"/>
                </a:lnTo>
                <a:lnTo>
                  <a:pt x="3079870" y="475968"/>
                </a:lnTo>
                <a:lnTo>
                  <a:pt x="3115857" y="485255"/>
                </a:lnTo>
                <a:lnTo>
                  <a:pt x="3149523" y="495703"/>
                </a:lnTo>
                <a:lnTo>
                  <a:pt x="3183190" y="507312"/>
                </a:lnTo>
                <a:lnTo>
                  <a:pt x="3214533" y="521245"/>
                </a:lnTo>
                <a:lnTo>
                  <a:pt x="3242396" y="538657"/>
                </a:lnTo>
                <a:lnTo>
                  <a:pt x="3249530" y="544494"/>
                </a:lnTo>
                <a:lnTo>
                  <a:pt x="3249530" y="2825596"/>
                </a:lnTo>
                <a:lnTo>
                  <a:pt x="329475" y="2825596"/>
                </a:lnTo>
                <a:lnTo>
                  <a:pt x="315765" y="2815178"/>
                </a:lnTo>
                <a:lnTo>
                  <a:pt x="286744" y="2793119"/>
                </a:lnTo>
                <a:lnTo>
                  <a:pt x="257721" y="2771063"/>
                </a:lnTo>
                <a:lnTo>
                  <a:pt x="229859" y="2749005"/>
                </a:lnTo>
                <a:lnTo>
                  <a:pt x="203159" y="2724626"/>
                </a:lnTo>
                <a:lnTo>
                  <a:pt x="179940" y="2700249"/>
                </a:lnTo>
                <a:lnTo>
                  <a:pt x="160205" y="2672387"/>
                </a:lnTo>
                <a:lnTo>
                  <a:pt x="145114" y="2643364"/>
                </a:lnTo>
                <a:lnTo>
                  <a:pt x="134666" y="2608537"/>
                </a:lnTo>
                <a:lnTo>
                  <a:pt x="130022" y="2572550"/>
                </a:lnTo>
                <a:lnTo>
                  <a:pt x="128860" y="2535400"/>
                </a:lnTo>
                <a:lnTo>
                  <a:pt x="132343" y="2495930"/>
                </a:lnTo>
                <a:lnTo>
                  <a:pt x="136987" y="2456459"/>
                </a:lnTo>
                <a:lnTo>
                  <a:pt x="142791" y="2416989"/>
                </a:lnTo>
                <a:lnTo>
                  <a:pt x="147436" y="2377518"/>
                </a:lnTo>
                <a:lnTo>
                  <a:pt x="149757" y="2338047"/>
                </a:lnTo>
                <a:lnTo>
                  <a:pt x="149757" y="2299737"/>
                </a:lnTo>
                <a:lnTo>
                  <a:pt x="145114" y="2263752"/>
                </a:lnTo>
                <a:lnTo>
                  <a:pt x="135826" y="2227763"/>
                </a:lnTo>
                <a:lnTo>
                  <a:pt x="121895" y="2194096"/>
                </a:lnTo>
                <a:lnTo>
                  <a:pt x="104483" y="2159269"/>
                </a:lnTo>
                <a:lnTo>
                  <a:pt x="84745" y="2124445"/>
                </a:lnTo>
                <a:lnTo>
                  <a:pt x="63852" y="2089616"/>
                </a:lnTo>
                <a:lnTo>
                  <a:pt x="44116" y="2055949"/>
                </a:lnTo>
                <a:lnTo>
                  <a:pt x="26702" y="2019962"/>
                </a:lnTo>
                <a:lnTo>
                  <a:pt x="12771" y="1985135"/>
                </a:lnTo>
                <a:lnTo>
                  <a:pt x="3483" y="1949146"/>
                </a:lnTo>
                <a:lnTo>
                  <a:pt x="0" y="1911998"/>
                </a:lnTo>
                <a:lnTo>
                  <a:pt x="3483" y="1874850"/>
                </a:lnTo>
                <a:lnTo>
                  <a:pt x="12771" y="1838863"/>
                </a:lnTo>
                <a:lnTo>
                  <a:pt x="26702" y="1804034"/>
                </a:lnTo>
                <a:lnTo>
                  <a:pt x="44116" y="1768047"/>
                </a:lnTo>
                <a:lnTo>
                  <a:pt x="63852" y="1734381"/>
                </a:lnTo>
                <a:lnTo>
                  <a:pt x="84745" y="1699556"/>
                </a:lnTo>
                <a:lnTo>
                  <a:pt x="104483" y="1664727"/>
                </a:lnTo>
                <a:lnTo>
                  <a:pt x="121895" y="1629900"/>
                </a:lnTo>
                <a:lnTo>
                  <a:pt x="135826" y="1596234"/>
                </a:lnTo>
                <a:lnTo>
                  <a:pt x="145114" y="1560246"/>
                </a:lnTo>
                <a:lnTo>
                  <a:pt x="149757" y="1524259"/>
                </a:lnTo>
                <a:lnTo>
                  <a:pt x="149757" y="1485949"/>
                </a:lnTo>
                <a:lnTo>
                  <a:pt x="147436" y="1446478"/>
                </a:lnTo>
                <a:lnTo>
                  <a:pt x="142791" y="1407008"/>
                </a:lnTo>
                <a:lnTo>
                  <a:pt x="136987" y="1367537"/>
                </a:lnTo>
                <a:lnTo>
                  <a:pt x="132343" y="1328067"/>
                </a:lnTo>
                <a:lnTo>
                  <a:pt x="128860" y="1288596"/>
                </a:lnTo>
                <a:lnTo>
                  <a:pt x="130022" y="1251448"/>
                </a:lnTo>
                <a:lnTo>
                  <a:pt x="134666" y="1215461"/>
                </a:lnTo>
                <a:lnTo>
                  <a:pt x="145114" y="1180632"/>
                </a:lnTo>
                <a:lnTo>
                  <a:pt x="160205" y="1151611"/>
                </a:lnTo>
                <a:lnTo>
                  <a:pt x="179940" y="1123749"/>
                </a:lnTo>
                <a:lnTo>
                  <a:pt x="203159" y="1099370"/>
                </a:lnTo>
                <a:lnTo>
                  <a:pt x="229859" y="1074993"/>
                </a:lnTo>
                <a:lnTo>
                  <a:pt x="257721" y="1052933"/>
                </a:lnTo>
                <a:lnTo>
                  <a:pt x="286744" y="1030877"/>
                </a:lnTo>
                <a:lnTo>
                  <a:pt x="315765" y="1008821"/>
                </a:lnTo>
                <a:lnTo>
                  <a:pt x="344789" y="986763"/>
                </a:lnTo>
                <a:lnTo>
                  <a:pt x="371489" y="963546"/>
                </a:lnTo>
                <a:lnTo>
                  <a:pt x="394708" y="936846"/>
                </a:lnTo>
                <a:lnTo>
                  <a:pt x="415603" y="911305"/>
                </a:lnTo>
                <a:lnTo>
                  <a:pt x="431856" y="882284"/>
                </a:lnTo>
                <a:lnTo>
                  <a:pt x="445787" y="850938"/>
                </a:lnTo>
                <a:lnTo>
                  <a:pt x="457395" y="817272"/>
                </a:lnTo>
                <a:lnTo>
                  <a:pt x="467843" y="782445"/>
                </a:lnTo>
                <a:lnTo>
                  <a:pt x="477132" y="747618"/>
                </a:lnTo>
                <a:lnTo>
                  <a:pt x="486420" y="711631"/>
                </a:lnTo>
                <a:lnTo>
                  <a:pt x="496868" y="677965"/>
                </a:lnTo>
                <a:lnTo>
                  <a:pt x="508476" y="644298"/>
                </a:lnTo>
                <a:lnTo>
                  <a:pt x="522407" y="612955"/>
                </a:lnTo>
                <a:lnTo>
                  <a:pt x="539819" y="585092"/>
                </a:lnTo>
                <a:lnTo>
                  <a:pt x="560715" y="559553"/>
                </a:lnTo>
                <a:lnTo>
                  <a:pt x="586254" y="538657"/>
                </a:lnTo>
                <a:lnTo>
                  <a:pt x="614119" y="521245"/>
                </a:lnTo>
                <a:lnTo>
                  <a:pt x="645460" y="507312"/>
                </a:lnTo>
                <a:lnTo>
                  <a:pt x="679129" y="495703"/>
                </a:lnTo>
                <a:lnTo>
                  <a:pt x="712793" y="485255"/>
                </a:lnTo>
                <a:lnTo>
                  <a:pt x="748782" y="475968"/>
                </a:lnTo>
                <a:lnTo>
                  <a:pt x="783607" y="466681"/>
                </a:lnTo>
                <a:lnTo>
                  <a:pt x="818436" y="456233"/>
                </a:lnTo>
                <a:lnTo>
                  <a:pt x="852101" y="444624"/>
                </a:lnTo>
                <a:lnTo>
                  <a:pt x="883446" y="430693"/>
                </a:lnTo>
                <a:lnTo>
                  <a:pt x="912469" y="414441"/>
                </a:lnTo>
                <a:lnTo>
                  <a:pt x="938008" y="393546"/>
                </a:lnTo>
                <a:lnTo>
                  <a:pt x="964708" y="370325"/>
                </a:lnTo>
                <a:lnTo>
                  <a:pt x="987927" y="343625"/>
                </a:lnTo>
                <a:lnTo>
                  <a:pt x="1009985" y="315765"/>
                </a:lnTo>
                <a:lnTo>
                  <a:pt x="1032041" y="286742"/>
                </a:lnTo>
                <a:lnTo>
                  <a:pt x="1054097" y="257719"/>
                </a:lnTo>
                <a:lnTo>
                  <a:pt x="1076156" y="229857"/>
                </a:lnTo>
                <a:lnTo>
                  <a:pt x="1100534" y="203157"/>
                </a:lnTo>
                <a:lnTo>
                  <a:pt x="1124914" y="179941"/>
                </a:lnTo>
                <a:lnTo>
                  <a:pt x="1152776" y="160203"/>
                </a:lnTo>
                <a:lnTo>
                  <a:pt x="1181798" y="145112"/>
                </a:lnTo>
                <a:lnTo>
                  <a:pt x="1216625" y="134664"/>
                </a:lnTo>
                <a:lnTo>
                  <a:pt x="1252613" y="130020"/>
                </a:lnTo>
                <a:lnTo>
                  <a:pt x="1289760" y="128860"/>
                </a:lnTo>
                <a:lnTo>
                  <a:pt x="1329231" y="132343"/>
                </a:lnTo>
                <a:lnTo>
                  <a:pt x="1368702" y="136987"/>
                </a:lnTo>
                <a:lnTo>
                  <a:pt x="1408174" y="142791"/>
                </a:lnTo>
                <a:lnTo>
                  <a:pt x="1447643" y="147435"/>
                </a:lnTo>
                <a:lnTo>
                  <a:pt x="1487113" y="149755"/>
                </a:lnTo>
                <a:lnTo>
                  <a:pt x="1525423" y="149755"/>
                </a:lnTo>
                <a:lnTo>
                  <a:pt x="1561413" y="145112"/>
                </a:lnTo>
                <a:lnTo>
                  <a:pt x="1597402" y="135824"/>
                </a:lnTo>
                <a:lnTo>
                  <a:pt x="1632227" y="121895"/>
                </a:lnTo>
                <a:lnTo>
                  <a:pt x="1667054" y="103320"/>
                </a:lnTo>
                <a:lnTo>
                  <a:pt x="1701880" y="84745"/>
                </a:lnTo>
                <a:lnTo>
                  <a:pt x="1736707" y="63850"/>
                </a:lnTo>
                <a:lnTo>
                  <a:pt x="1770374" y="44114"/>
                </a:lnTo>
                <a:lnTo>
                  <a:pt x="1806363" y="26700"/>
                </a:lnTo>
                <a:lnTo>
                  <a:pt x="1841188" y="12769"/>
                </a:lnTo>
                <a:lnTo>
                  <a:pt x="1877177" y="3481"/>
                </a:lnTo>
                <a:close/>
              </a:path>
            </a:pathLst>
          </a:custGeom>
        </p:spPr>
      </p:pic>
    </p:spTree>
    <p:extLst>
      <p:ext uri="{BB962C8B-B14F-4D97-AF65-F5344CB8AC3E}">
        <p14:creationId xmlns:p14="http://schemas.microsoft.com/office/powerpoint/2010/main" val="3985036315"/>
      </p:ext>
    </p:extLst>
  </p:cSld>
  <p:clrMapOvr>
    <a:masterClrMapping/>
  </p:clrMapOvr>
</p:sld>
</file>

<file path=ppt/theme/theme1.xml><?xml version="1.0" encoding="utf-8"?>
<a:theme xmlns:a="http://schemas.openxmlformats.org/drawingml/2006/main" name="Badge">
  <a:themeElements>
    <a:clrScheme name="Gråtone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otalTime>34</TotalTime>
  <Words>2305</Words>
  <Application>Microsoft Office PowerPoint</Application>
  <PresentationFormat>Widescreen</PresentationFormat>
  <Paragraphs>202</Paragraphs>
  <Slides>30</Slides>
  <Notes>0</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30</vt:i4>
      </vt:variant>
    </vt:vector>
  </HeadingPairs>
  <TitlesOfParts>
    <vt:vector size="35" baseType="lpstr">
      <vt:lpstr>Arial</vt:lpstr>
      <vt:lpstr>Calibri</vt:lpstr>
      <vt:lpstr>Gill Sans MT</vt:lpstr>
      <vt:lpstr>Impact</vt:lpstr>
      <vt:lpstr>Badge</vt:lpstr>
      <vt:lpstr>Modul 5</vt:lpstr>
      <vt:lpstr>Power point og Video</vt:lpstr>
      <vt:lpstr>Indhold</vt:lpstr>
      <vt:lpstr>Ridestævne hos Morsø Rideklub for Mini-putter, begynder og letøvede </vt:lpstr>
      <vt:lpstr>Gennemgang af klasserne </vt:lpstr>
      <vt:lpstr>Mini-put Kommando ridning</vt:lpstr>
      <vt:lpstr>PowerPoint-præsentation</vt:lpstr>
      <vt:lpstr>Forhindringsbane *let*</vt:lpstr>
      <vt:lpstr>PowerPoint-præsentation</vt:lpstr>
      <vt:lpstr>Dressur programmerne  LD1 og LD2</vt:lpstr>
      <vt:lpstr>PowerPoint-præsentation</vt:lpstr>
      <vt:lpstr>Dressur App</vt:lpstr>
      <vt:lpstr>Hvad skal man have på af udstyr?  </vt:lpstr>
      <vt:lpstr>Sikkerhedsgodkendt udstyr </vt:lpstr>
      <vt:lpstr>”Det fine tøj” </vt:lpstr>
      <vt:lpstr>Hvad skal man være opmærksom på før stævnet? </vt:lpstr>
      <vt:lpstr>Tilmelding til stævnet  </vt:lpstr>
      <vt:lpstr>Valg af klasser  </vt:lpstr>
      <vt:lpstr>Klargøring af hest/pony </vt:lpstr>
      <vt:lpstr>Startlisten </vt:lpstr>
      <vt:lpstr>Guide til startlisten</vt:lpstr>
      <vt:lpstr>Hvad skal man være opmærksom på, på dagen?  </vt:lpstr>
      <vt:lpstr>Opvarmning </vt:lpstr>
      <vt:lpstr>Hvad sker der når man kommer på banen og skal ride sit program?  </vt:lpstr>
      <vt:lpstr>Startsignal </vt:lpstr>
      <vt:lpstr>Hvad sker der, når man har redet sit program?  </vt:lpstr>
      <vt:lpstr>Efter programmet </vt:lpstr>
      <vt:lpstr>Præmieoverrækkelse  </vt:lpstr>
      <vt:lpstr>Kritikker  </vt:lpstr>
      <vt:lpstr>Tak fordi i så med!   - Vi ses snart!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 5</dc:title>
  <dc:creator>Anja Andersen</dc:creator>
  <cp:lastModifiedBy>Anja Andersen</cp:lastModifiedBy>
  <cp:revision>5</cp:revision>
  <dcterms:created xsi:type="dcterms:W3CDTF">2020-04-28T21:06:20Z</dcterms:created>
  <dcterms:modified xsi:type="dcterms:W3CDTF">2020-05-03T10:25:15Z</dcterms:modified>
</cp:coreProperties>
</file>